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5" r:id="rId2"/>
    <p:sldId id="32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CB77AA-1EAF-4FAA-B737-9E703148495E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F9BC62-790E-4570-A1D3-FAC55B78C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288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nsplash.com/@docusign?utm_source=unsplash&amp;utm_medium=referral&amp;utm_content=creditCopyText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unsplash.com/s/photos/business?utm_source=unsplash&amp;utm_medium=referral&amp;utm_content=creditCopyText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Photo by </a:t>
            </a:r>
            <a:r>
              <a:rPr lang="en-US" dirty="0">
                <a:hlinkClick r:id="rId3"/>
              </a:rPr>
              <a:t>DocuSign</a:t>
            </a:r>
            <a:r>
              <a:rPr lang="en-US" dirty="0"/>
              <a:t> on </a:t>
            </a:r>
            <a:r>
              <a:rPr lang="en-US" dirty="0" err="1">
                <a:hlinkClick r:id="rId4"/>
              </a:rPr>
              <a:t>Unsplash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E837E-594B-4F0F-92F5-F20D4296AC5C}" type="slidenum">
              <a:rPr kumimoji="0" lang="en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477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B3728-B72E-4943-A10C-203D829AE0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314152-F3DB-4FD5-BF43-B3ADCF4E5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172F89-CD87-4D78-AD5E-2F63E5089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D683-749F-431E-A79C-C472F2FEC1F6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0200B-5466-466A-BD76-D6A57F3A0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FD52D-CD9D-42A1-AF5B-2922DF669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322F-01EA-401D-8A3B-7BF61639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79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205AF-C5B3-4D78-9344-46F24B89D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398E9-643D-42FF-8AEA-DE2C943036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D2987-C01F-4AAB-9330-9DBCAB918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D683-749F-431E-A79C-C472F2FEC1F6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8714F-F65B-441D-A5A6-006B8B7F0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4DD84-3DB4-4F8D-A18B-8E0A6781E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322F-01EA-401D-8A3B-7BF61639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329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C81AF6-2ADB-4D48-B226-37AAB4F133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D5A1AA-E584-4115-83B3-E3331E5865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AA712-1B58-4B89-BD2F-613E4002B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D683-749F-431E-A79C-C472F2FEC1F6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98A78D-72F5-4E1C-98A5-6E4A47C4E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A8BE3-4871-4B9C-BD46-AFB01D69B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322F-01EA-401D-8A3B-7BF61639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086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28860-8A9D-4639-AC4A-71FAD895A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04869-616F-4F63-BF4D-E051BD40A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F2693-8C75-4CC7-9F2C-8DA9D50FB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D683-749F-431E-A79C-C472F2FEC1F6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19B36-6538-42AF-A6A9-3B69C48FC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D322B-77BE-40EF-9067-A1CAC59B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322F-01EA-401D-8A3B-7BF61639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718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83332-E591-404D-9BF9-9A0D7E431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DB37E-84BD-4077-8CDF-BECEF9812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00525-318C-442C-B30C-919DADAF1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D683-749F-431E-A79C-C472F2FEC1F6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187AC9-1F6A-4DBE-B2AD-009F43007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CC61F-2A99-4DF2-B2FB-5C5C68A78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322F-01EA-401D-8A3B-7BF61639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801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68602-1C30-4DBE-B9F7-ECDDCED6A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C770B-45BD-49F0-98D0-1C856C1731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1932CD-F947-4F9D-ACBF-3AF144C8F7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17CDA5-8E06-4355-BBE6-440465D0E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D683-749F-431E-A79C-C472F2FEC1F6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B2ED1F-39AE-44BD-9974-F4CB91E0D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AEA26E-C84D-4D55-9A6C-F0F904D48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322F-01EA-401D-8A3B-7BF61639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736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B6998-8DA5-4AA9-894F-3119AB591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B56EE7-1723-464D-B3D8-B595031269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089D8B-38C6-4E57-907C-DAD4DF0071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50DA89-814F-46F9-BD8A-B4E4DE8BB4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4FB6D5-E0BE-42CA-B0AA-09554E5930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50E7D6-31FB-4F05-A5BA-8D9C68BBC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D683-749F-431E-A79C-C472F2FEC1F6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BFCAFB-35D4-4485-9B64-48AD41581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50922A-7981-4C45-BB78-0253B3EB2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322F-01EA-401D-8A3B-7BF61639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8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B5AF8-35BA-4504-88E4-EA8A5D31A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9983C4-001A-472A-9FC6-56E2D2749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D683-749F-431E-A79C-C472F2FEC1F6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9D3549-6D4F-46E3-9191-9B36B0B3F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08034C-BA6E-4754-9BEA-AF02BAFBF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322F-01EA-401D-8A3B-7BF61639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814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11248D-677D-45F5-B7D1-40A7B4DD7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D683-749F-431E-A79C-C472F2FEC1F6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D12F89-FBCB-48D0-8D87-F6C0E802F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D7075A-D888-4A09-BA77-118F72797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322F-01EA-401D-8A3B-7BF61639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296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2ED9E-908E-4706-9613-E836C83E5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FDAA9-F455-474D-AC38-D7618084A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DC30C1-A251-44E2-AEB4-D5D201354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DB377C-B925-4A6E-953F-94FE2B355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D683-749F-431E-A79C-C472F2FEC1F6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70556B-3F41-4D96-95F1-FAA8C5A03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BBEDA4-AB74-4942-9BDA-44B0EA7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322F-01EA-401D-8A3B-7BF61639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411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D35CF-D3F8-4676-8BFD-D473355BE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82D7EF-A660-465C-AF08-E5E33A05A3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719024-6BFB-4A9D-8FD0-57111FA8E0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08F0-74A4-4758-B446-8779B9DAF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D683-749F-431E-A79C-C472F2FEC1F6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A78F75-4CC0-4B70-A5E9-BE2C0C984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3A9579-E21C-40A1-9233-AE0C23F63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322F-01EA-401D-8A3B-7BF61639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855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1BCBE1-B79A-4BF6-A5FA-00ABCB4AD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98A5-2A08-42B1-A04D-0CF3550F6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F32211-1958-4E7C-BA9C-1E583D7F7A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AD683-749F-431E-A79C-C472F2FEC1F6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1025AA-F369-46BC-ACE0-62CFF9055E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BE970-B475-474D-92A7-1E148D9ADF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0322F-01EA-401D-8A3B-7BF61639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290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15E59DF-E479-4802-A98A-084176B8815C}"/>
              </a:ext>
            </a:extLst>
          </p:cNvPr>
          <p:cNvSpPr/>
          <p:nvPr/>
        </p:nvSpPr>
        <p:spPr>
          <a:xfrm>
            <a:off x="7213600" y="0"/>
            <a:ext cx="4978400" cy="6313714"/>
          </a:xfrm>
          <a:prstGeom prst="rect">
            <a:avLst/>
          </a:prstGeom>
          <a:pattFill prst="ltDnDiag">
            <a:fgClr>
              <a:schemeClr val="accent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2AB4B7-98FB-41B1-AF17-B24CFDA01E2A}"/>
              </a:ext>
            </a:extLst>
          </p:cNvPr>
          <p:cNvSpPr/>
          <p:nvPr/>
        </p:nvSpPr>
        <p:spPr>
          <a:xfrm>
            <a:off x="7213600" y="544285"/>
            <a:ext cx="4445000" cy="6313715"/>
          </a:xfrm>
          <a:prstGeom prst="rect">
            <a:avLst/>
          </a:prstGeom>
          <a:gradFill flip="none" rotWithShape="1">
            <a:gsLst>
              <a:gs pos="0">
                <a:srgbClr val="FFD586"/>
              </a:gs>
              <a:gs pos="100000">
                <a:srgbClr val="8A682E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C8BD92-84BD-4401-ADFC-729D41686528}"/>
              </a:ext>
            </a:extLst>
          </p:cNvPr>
          <p:cNvSpPr txBox="1">
            <a:spLocks/>
          </p:cNvSpPr>
          <p:nvPr/>
        </p:nvSpPr>
        <p:spPr>
          <a:xfrm>
            <a:off x="7707086" y="3888879"/>
            <a:ext cx="3458029" cy="6093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9045603-2DAA-4D1C-97F4-D495AB35142A}"/>
              </a:ext>
            </a:extLst>
          </p:cNvPr>
          <p:cNvGrpSpPr/>
          <p:nvPr/>
        </p:nvGrpSpPr>
        <p:grpSpPr>
          <a:xfrm>
            <a:off x="7707086" y="1737280"/>
            <a:ext cx="1227137" cy="1227137"/>
            <a:chOff x="9161463" y="3609975"/>
            <a:chExt cx="360363" cy="360363"/>
          </a:xfrm>
          <a:solidFill>
            <a:schemeClr val="bg1"/>
          </a:solidFill>
        </p:grpSpPr>
        <p:sp>
          <p:nvSpPr>
            <p:cNvPr id="11" name="Freeform 1209">
              <a:extLst>
                <a:ext uri="{FF2B5EF4-FFF2-40B4-BE49-F238E27FC236}">
                  <a16:creationId xmlns:a16="http://schemas.microsoft.com/office/drawing/2014/main" id="{E9FE7028-1D50-410A-B8D1-1FAFEA9B3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1463" y="3954463"/>
              <a:ext cx="360363" cy="15875"/>
            </a:xfrm>
            <a:custGeom>
              <a:avLst/>
              <a:gdLst>
                <a:gd name="T0" fmla="*/ 94 w 96"/>
                <a:gd name="T1" fmla="*/ 4 h 4"/>
                <a:gd name="T2" fmla="*/ 2 w 96"/>
                <a:gd name="T3" fmla="*/ 4 h 4"/>
                <a:gd name="T4" fmla="*/ 0 w 96"/>
                <a:gd name="T5" fmla="*/ 2 h 4"/>
                <a:gd name="T6" fmla="*/ 2 w 96"/>
                <a:gd name="T7" fmla="*/ 0 h 4"/>
                <a:gd name="T8" fmla="*/ 94 w 96"/>
                <a:gd name="T9" fmla="*/ 0 h 4"/>
                <a:gd name="T10" fmla="*/ 96 w 96"/>
                <a:gd name="T11" fmla="*/ 2 h 4"/>
                <a:gd name="T12" fmla="*/ 94 w 96"/>
                <a:gd name="T1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6" h="4">
                  <a:moveTo>
                    <a:pt x="94" y="4"/>
                  </a:move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95" y="0"/>
                    <a:pt x="96" y="1"/>
                    <a:pt x="96" y="2"/>
                  </a:cubicBezTo>
                  <a:cubicBezTo>
                    <a:pt x="96" y="3"/>
                    <a:pt x="95" y="4"/>
                    <a:pt x="94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 1210">
              <a:extLst>
                <a:ext uri="{FF2B5EF4-FFF2-40B4-BE49-F238E27FC236}">
                  <a16:creationId xmlns:a16="http://schemas.microsoft.com/office/drawing/2014/main" id="{8BFEDBF6-1A32-43E7-A9EE-E7D5B52857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75750" y="3879850"/>
              <a:ext cx="60325" cy="90488"/>
            </a:xfrm>
            <a:custGeom>
              <a:avLst/>
              <a:gdLst>
                <a:gd name="T0" fmla="*/ 14 w 16"/>
                <a:gd name="T1" fmla="*/ 24 h 24"/>
                <a:gd name="T2" fmla="*/ 2 w 16"/>
                <a:gd name="T3" fmla="*/ 24 h 24"/>
                <a:gd name="T4" fmla="*/ 0 w 16"/>
                <a:gd name="T5" fmla="*/ 22 h 24"/>
                <a:gd name="T6" fmla="*/ 0 w 16"/>
                <a:gd name="T7" fmla="*/ 2 h 24"/>
                <a:gd name="T8" fmla="*/ 2 w 16"/>
                <a:gd name="T9" fmla="*/ 0 h 24"/>
                <a:gd name="T10" fmla="*/ 14 w 16"/>
                <a:gd name="T11" fmla="*/ 0 h 24"/>
                <a:gd name="T12" fmla="*/ 16 w 16"/>
                <a:gd name="T13" fmla="*/ 2 h 24"/>
                <a:gd name="T14" fmla="*/ 16 w 16"/>
                <a:gd name="T15" fmla="*/ 22 h 24"/>
                <a:gd name="T16" fmla="*/ 14 w 16"/>
                <a:gd name="T17" fmla="*/ 24 h 24"/>
                <a:gd name="T18" fmla="*/ 4 w 16"/>
                <a:gd name="T19" fmla="*/ 20 h 24"/>
                <a:gd name="T20" fmla="*/ 12 w 16"/>
                <a:gd name="T21" fmla="*/ 20 h 24"/>
                <a:gd name="T22" fmla="*/ 12 w 16"/>
                <a:gd name="T23" fmla="*/ 4 h 24"/>
                <a:gd name="T24" fmla="*/ 4 w 16"/>
                <a:gd name="T25" fmla="*/ 4 h 24"/>
                <a:gd name="T26" fmla="*/ 4 w 16"/>
                <a:gd name="T27" fmla="*/ 2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24">
                  <a:moveTo>
                    <a:pt x="14" y="24"/>
                  </a:moveTo>
                  <a:cubicBezTo>
                    <a:pt x="2" y="24"/>
                    <a:pt x="2" y="24"/>
                    <a:pt x="2" y="24"/>
                  </a:cubicBezTo>
                  <a:cubicBezTo>
                    <a:pt x="1" y="24"/>
                    <a:pt x="0" y="23"/>
                    <a:pt x="0" y="2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6" y="23"/>
                    <a:pt x="15" y="24"/>
                    <a:pt x="14" y="24"/>
                  </a:cubicBezTo>
                  <a:close/>
                  <a:moveTo>
                    <a:pt x="4" y="20"/>
                  </a:moveTo>
                  <a:cubicBezTo>
                    <a:pt x="12" y="20"/>
                    <a:pt x="12" y="20"/>
                    <a:pt x="12" y="2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 1211">
              <a:extLst>
                <a:ext uri="{FF2B5EF4-FFF2-40B4-BE49-F238E27FC236}">
                  <a16:creationId xmlns:a16="http://schemas.microsoft.com/office/drawing/2014/main" id="{734F60EF-3856-4406-AA41-6282B991234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66238" y="3805238"/>
              <a:ext cx="60325" cy="165100"/>
            </a:xfrm>
            <a:custGeom>
              <a:avLst/>
              <a:gdLst>
                <a:gd name="T0" fmla="*/ 14 w 16"/>
                <a:gd name="T1" fmla="*/ 44 h 44"/>
                <a:gd name="T2" fmla="*/ 2 w 16"/>
                <a:gd name="T3" fmla="*/ 44 h 44"/>
                <a:gd name="T4" fmla="*/ 0 w 16"/>
                <a:gd name="T5" fmla="*/ 42 h 44"/>
                <a:gd name="T6" fmla="*/ 0 w 16"/>
                <a:gd name="T7" fmla="*/ 2 h 44"/>
                <a:gd name="T8" fmla="*/ 2 w 16"/>
                <a:gd name="T9" fmla="*/ 0 h 44"/>
                <a:gd name="T10" fmla="*/ 14 w 16"/>
                <a:gd name="T11" fmla="*/ 0 h 44"/>
                <a:gd name="T12" fmla="*/ 16 w 16"/>
                <a:gd name="T13" fmla="*/ 2 h 44"/>
                <a:gd name="T14" fmla="*/ 16 w 16"/>
                <a:gd name="T15" fmla="*/ 42 h 44"/>
                <a:gd name="T16" fmla="*/ 14 w 16"/>
                <a:gd name="T17" fmla="*/ 44 h 44"/>
                <a:gd name="T18" fmla="*/ 4 w 16"/>
                <a:gd name="T19" fmla="*/ 40 h 44"/>
                <a:gd name="T20" fmla="*/ 12 w 16"/>
                <a:gd name="T21" fmla="*/ 40 h 44"/>
                <a:gd name="T22" fmla="*/ 12 w 16"/>
                <a:gd name="T23" fmla="*/ 4 h 44"/>
                <a:gd name="T24" fmla="*/ 4 w 16"/>
                <a:gd name="T25" fmla="*/ 4 h 44"/>
                <a:gd name="T26" fmla="*/ 4 w 16"/>
                <a:gd name="T27" fmla="*/ 4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44">
                  <a:moveTo>
                    <a:pt x="14" y="44"/>
                  </a:moveTo>
                  <a:cubicBezTo>
                    <a:pt x="2" y="44"/>
                    <a:pt x="2" y="44"/>
                    <a:pt x="2" y="44"/>
                  </a:cubicBezTo>
                  <a:cubicBezTo>
                    <a:pt x="1" y="44"/>
                    <a:pt x="0" y="43"/>
                    <a:pt x="0" y="4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42"/>
                    <a:pt x="16" y="42"/>
                    <a:pt x="16" y="42"/>
                  </a:cubicBezTo>
                  <a:cubicBezTo>
                    <a:pt x="16" y="43"/>
                    <a:pt x="15" y="44"/>
                    <a:pt x="14" y="44"/>
                  </a:cubicBezTo>
                  <a:close/>
                  <a:moveTo>
                    <a:pt x="4" y="40"/>
                  </a:moveTo>
                  <a:cubicBezTo>
                    <a:pt x="12" y="40"/>
                    <a:pt x="12" y="40"/>
                    <a:pt x="12" y="4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1212">
              <a:extLst>
                <a:ext uri="{FF2B5EF4-FFF2-40B4-BE49-F238E27FC236}">
                  <a16:creationId xmlns:a16="http://schemas.microsoft.com/office/drawing/2014/main" id="{5C167C88-8E19-4EF0-98FF-32A84C3FFD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56725" y="3835400"/>
              <a:ext cx="60325" cy="134938"/>
            </a:xfrm>
            <a:custGeom>
              <a:avLst/>
              <a:gdLst>
                <a:gd name="T0" fmla="*/ 14 w 16"/>
                <a:gd name="T1" fmla="*/ 36 h 36"/>
                <a:gd name="T2" fmla="*/ 2 w 16"/>
                <a:gd name="T3" fmla="*/ 36 h 36"/>
                <a:gd name="T4" fmla="*/ 0 w 16"/>
                <a:gd name="T5" fmla="*/ 34 h 36"/>
                <a:gd name="T6" fmla="*/ 0 w 16"/>
                <a:gd name="T7" fmla="*/ 2 h 36"/>
                <a:gd name="T8" fmla="*/ 2 w 16"/>
                <a:gd name="T9" fmla="*/ 0 h 36"/>
                <a:gd name="T10" fmla="*/ 14 w 16"/>
                <a:gd name="T11" fmla="*/ 0 h 36"/>
                <a:gd name="T12" fmla="*/ 16 w 16"/>
                <a:gd name="T13" fmla="*/ 2 h 36"/>
                <a:gd name="T14" fmla="*/ 16 w 16"/>
                <a:gd name="T15" fmla="*/ 34 h 36"/>
                <a:gd name="T16" fmla="*/ 14 w 16"/>
                <a:gd name="T17" fmla="*/ 36 h 36"/>
                <a:gd name="T18" fmla="*/ 4 w 16"/>
                <a:gd name="T19" fmla="*/ 32 h 36"/>
                <a:gd name="T20" fmla="*/ 12 w 16"/>
                <a:gd name="T21" fmla="*/ 32 h 36"/>
                <a:gd name="T22" fmla="*/ 12 w 16"/>
                <a:gd name="T23" fmla="*/ 4 h 36"/>
                <a:gd name="T24" fmla="*/ 4 w 16"/>
                <a:gd name="T25" fmla="*/ 4 h 36"/>
                <a:gd name="T26" fmla="*/ 4 w 1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36">
                  <a:moveTo>
                    <a:pt x="14" y="36"/>
                  </a:moveTo>
                  <a:cubicBezTo>
                    <a:pt x="2" y="36"/>
                    <a:pt x="2" y="36"/>
                    <a:pt x="2" y="36"/>
                  </a:cubicBezTo>
                  <a:cubicBezTo>
                    <a:pt x="1" y="36"/>
                    <a:pt x="0" y="35"/>
                    <a:pt x="0" y="3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6" y="35"/>
                    <a:pt x="15" y="36"/>
                    <a:pt x="14" y="36"/>
                  </a:cubicBezTo>
                  <a:close/>
                  <a:moveTo>
                    <a:pt x="4" y="32"/>
                  </a:moveTo>
                  <a:cubicBezTo>
                    <a:pt x="12" y="32"/>
                    <a:pt x="12" y="32"/>
                    <a:pt x="12" y="32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 1213">
              <a:extLst>
                <a:ext uri="{FF2B5EF4-FFF2-40B4-BE49-F238E27FC236}">
                  <a16:creationId xmlns:a16="http://schemas.microsoft.com/office/drawing/2014/main" id="{7EF9FD46-519B-4362-8E50-60260B675C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47213" y="3729038"/>
              <a:ext cx="60325" cy="241300"/>
            </a:xfrm>
            <a:custGeom>
              <a:avLst/>
              <a:gdLst>
                <a:gd name="T0" fmla="*/ 14 w 16"/>
                <a:gd name="T1" fmla="*/ 64 h 64"/>
                <a:gd name="T2" fmla="*/ 2 w 16"/>
                <a:gd name="T3" fmla="*/ 64 h 64"/>
                <a:gd name="T4" fmla="*/ 0 w 16"/>
                <a:gd name="T5" fmla="*/ 62 h 64"/>
                <a:gd name="T6" fmla="*/ 0 w 16"/>
                <a:gd name="T7" fmla="*/ 2 h 64"/>
                <a:gd name="T8" fmla="*/ 2 w 16"/>
                <a:gd name="T9" fmla="*/ 0 h 64"/>
                <a:gd name="T10" fmla="*/ 14 w 16"/>
                <a:gd name="T11" fmla="*/ 0 h 64"/>
                <a:gd name="T12" fmla="*/ 16 w 16"/>
                <a:gd name="T13" fmla="*/ 2 h 64"/>
                <a:gd name="T14" fmla="*/ 16 w 16"/>
                <a:gd name="T15" fmla="*/ 62 h 64"/>
                <a:gd name="T16" fmla="*/ 14 w 16"/>
                <a:gd name="T17" fmla="*/ 64 h 64"/>
                <a:gd name="T18" fmla="*/ 4 w 16"/>
                <a:gd name="T19" fmla="*/ 60 h 64"/>
                <a:gd name="T20" fmla="*/ 12 w 16"/>
                <a:gd name="T21" fmla="*/ 60 h 64"/>
                <a:gd name="T22" fmla="*/ 12 w 16"/>
                <a:gd name="T23" fmla="*/ 4 h 64"/>
                <a:gd name="T24" fmla="*/ 4 w 16"/>
                <a:gd name="T25" fmla="*/ 4 h 64"/>
                <a:gd name="T26" fmla="*/ 4 w 16"/>
                <a:gd name="T27" fmla="*/ 6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64">
                  <a:moveTo>
                    <a:pt x="14" y="64"/>
                  </a:moveTo>
                  <a:cubicBezTo>
                    <a:pt x="2" y="64"/>
                    <a:pt x="2" y="64"/>
                    <a:pt x="2" y="64"/>
                  </a:cubicBezTo>
                  <a:cubicBezTo>
                    <a:pt x="1" y="64"/>
                    <a:pt x="0" y="63"/>
                    <a:pt x="0" y="6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62"/>
                    <a:pt x="16" y="62"/>
                    <a:pt x="16" y="62"/>
                  </a:cubicBezTo>
                  <a:cubicBezTo>
                    <a:pt x="16" y="63"/>
                    <a:pt x="15" y="64"/>
                    <a:pt x="14" y="64"/>
                  </a:cubicBezTo>
                  <a:close/>
                  <a:moveTo>
                    <a:pt x="4" y="60"/>
                  </a:moveTo>
                  <a:cubicBezTo>
                    <a:pt x="12" y="60"/>
                    <a:pt x="12" y="60"/>
                    <a:pt x="12" y="6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 1214">
              <a:extLst>
                <a:ext uri="{FF2B5EF4-FFF2-40B4-BE49-F238E27FC236}">
                  <a16:creationId xmlns:a16="http://schemas.microsoft.com/office/drawing/2014/main" id="{C4442DBF-28D3-4C53-992E-932FFCEFCD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83688" y="3759200"/>
              <a:ext cx="46038" cy="46038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1215">
              <a:extLst>
                <a:ext uri="{FF2B5EF4-FFF2-40B4-BE49-F238E27FC236}">
                  <a16:creationId xmlns:a16="http://schemas.microsoft.com/office/drawing/2014/main" id="{52562790-20FD-41C3-B86D-7F8A3D18DD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74175" y="3684588"/>
              <a:ext cx="44450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Freeform 1216">
              <a:extLst>
                <a:ext uri="{FF2B5EF4-FFF2-40B4-BE49-F238E27FC236}">
                  <a16:creationId xmlns:a16="http://schemas.microsoft.com/office/drawing/2014/main" id="{430674DA-6534-4BE5-AFFF-F655E1907F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64663" y="3714750"/>
              <a:ext cx="44450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Freeform 1217">
              <a:extLst>
                <a:ext uri="{FF2B5EF4-FFF2-40B4-BE49-F238E27FC236}">
                  <a16:creationId xmlns:a16="http://schemas.microsoft.com/office/drawing/2014/main" id="{62558D24-05F5-4962-BDDC-4B8AFB7E49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53563" y="3609975"/>
              <a:ext cx="46038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 1218">
              <a:extLst>
                <a:ext uri="{FF2B5EF4-FFF2-40B4-BE49-F238E27FC236}">
                  <a16:creationId xmlns:a16="http://schemas.microsoft.com/office/drawing/2014/main" id="{35E97017-34F4-4BB0-A863-E7D98D040069}"/>
                </a:ext>
              </a:extLst>
            </p:cNvPr>
            <p:cNvSpPr>
              <a:spLocks/>
            </p:cNvSpPr>
            <p:nvPr/>
          </p:nvSpPr>
          <p:spPr bwMode="auto">
            <a:xfrm>
              <a:off x="9210675" y="3706813"/>
              <a:ext cx="82550" cy="71438"/>
            </a:xfrm>
            <a:custGeom>
              <a:avLst/>
              <a:gdLst>
                <a:gd name="T0" fmla="*/ 2 w 22"/>
                <a:gd name="T1" fmla="*/ 19 h 19"/>
                <a:gd name="T2" fmla="*/ 1 w 22"/>
                <a:gd name="T3" fmla="*/ 19 h 19"/>
                <a:gd name="T4" fmla="*/ 1 w 22"/>
                <a:gd name="T5" fmla="*/ 16 h 19"/>
                <a:gd name="T6" fmla="*/ 19 w 22"/>
                <a:gd name="T7" fmla="*/ 1 h 19"/>
                <a:gd name="T8" fmla="*/ 21 w 22"/>
                <a:gd name="T9" fmla="*/ 1 h 19"/>
                <a:gd name="T10" fmla="*/ 21 w 22"/>
                <a:gd name="T11" fmla="*/ 4 h 19"/>
                <a:gd name="T12" fmla="*/ 3 w 22"/>
                <a:gd name="T13" fmla="*/ 19 h 19"/>
                <a:gd name="T14" fmla="*/ 2 w 22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19">
                  <a:moveTo>
                    <a:pt x="2" y="19"/>
                  </a:moveTo>
                  <a:cubicBezTo>
                    <a:pt x="2" y="19"/>
                    <a:pt x="1" y="19"/>
                    <a:pt x="1" y="19"/>
                  </a:cubicBezTo>
                  <a:cubicBezTo>
                    <a:pt x="0" y="18"/>
                    <a:pt x="0" y="17"/>
                    <a:pt x="1" y="16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0"/>
                    <a:pt x="21" y="0"/>
                    <a:pt x="21" y="1"/>
                  </a:cubicBezTo>
                  <a:cubicBezTo>
                    <a:pt x="22" y="2"/>
                    <a:pt x="22" y="3"/>
                    <a:pt x="21" y="4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2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 1219">
              <a:extLst>
                <a:ext uri="{FF2B5EF4-FFF2-40B4-BE49-F238E27FC236}">
                  <a16:creationId xmlns:a16="http://schemas.microsoft.com/office/drawing/2014/main" id="{A0680866-EB5A-4B53-9AF5-A63B59F5B9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4338" y="3703638"/>
              <a:ext cx="79375" cy="38100"/>
            </a:xfrm>
            <a:custGeom>
              <a:avLst/>
              <a:gdLst>
                <a:gd name="T0" fmla="*/ 18 w 21"/>
                <a:gd name="T1" fmla="*/ 10 h 10"/>
                <a:gd name="T2" fmla="*/ 18 w 21"/>
                <a:gd name="T3" fmla="*/ 10 h 10"/>
                <a:gd name="T4" fmla="*/ 1 w 21"/>
                <a:gd name="T5" fmla="*/ 4 h 10"/>
                <a:gd name="T6" fmla="*/ 0 w 21"/>
                <a:gd name="T7" fmla="*/ 2 h 10"/>
                <a:gd name="T8" fmla="*/ 2 w 21"/>
                <a:gd name="T9" fmla="*/ 0 h 10"/>
                <a:gd name="T10" fmla="*/ 19 w 21"/>
                <a:gd name="T11" fmla="*/ 6 h 10"/>
                <a:gd name="T12" fmla="*/ 20 w 21"/>
                <a:gd name="T13" fmla="*/ 8 h 10"/>
                <a:gd name="T14" fmla="*/ 18 w 21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">
                  <a:moveTo>
                    <a:pt x="18" y="10"/>
                  </a:moveTo>
                  <a:cubicBezTo>
                    <a:pt x="18" y="10"/>
                    <a:pt x="18" y="10"/>
                    <a:pt x="18" y="10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20" y="6"/>
                    <a:pt x="21" y="7"/>
                    <a:pt x="20" y="8"/>
                  </a:cubicBezTo>
                  <a:cubicBezTo>
                    <a:pt x="20" y="9"/>
                    <a:pt x="19" y="10"/>
                    <a:pt x="18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1220">
              <a:extLst>
                <a:ext uri="{FF2B5EF4-FFF2-40B4-BE49-F238E27FC236}">
                  <a16:creationId xmlns:a16="http://schemas.microsoft.com/office/drawing/2014/main" id="{26BFEAFE-3FF3-45D6-955F-3E045AAD5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86888" y="3635375"/>
              <a:ext cx="90488" cy="98425"/>
            </a:xfrm>
            <a:custGeom>
              <a:avLst/>
              <a:gdLst>
                <a:gd name="T0" fmla="*/ 3 w 24"/>
                <a:gd name="T1" fmla="*/ 26 h 26"/>
                <a:gd name="T2" fmla="*/ 1 w 24"/>
                <a:gd name="T3" fmla="*/ 25 h 26"/>
                <a:gd name="T4" fmla="*/ 1 w 24"/>
                <a:gd name="T5" fmla="*/ 23 h 26"/>
                <a:gd name="T6" fmla="*/ 20 w 24"/>
                <a:gd name="T7" fmla="*/ 1 h 26"/>
                <a:gd name="T8" fmla="*/ 23 w 24"/>
                <a:gd name="T9" fmla="*/ 1 h 26"/>
                <a:gd name="T10" fmla="*/ 23 w 24"/>
                <a:gd name="T11" fmla="*/ 3 h 26"/>
                <a:gd name="T12" fmla="*/ 4 w 24"/>
                <a:gd name="T13" fmla="*/ 25 h 26"/>
                <a:gd name="T14" fmla="*/ 3 w 24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26">
                  <a:moveTo>
                    <a:pt x="3" y="26"/>
                  </a:moveTo>
                  <a:cubicBezTo>
                    <a:pt x="2" y="26"/>
                    <a:pt x="2" y="26"/>
                    <a:pt x="1" y="25"/>
                  </a:cubicBezTo>
                  <a:cubicBezTo>
                    <a:pt x="0" y="25"/>
                    <a:pt x="0" y="23"/>
                    <a:pt x="1" y="23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21" y="0"/>
                    <a:pt x="22" y="0"/>
                    <a:pt x="23" y="1"/>
                  </a:cubicBezTo>
                  <a:cubicBezTo>
                    <a:pt x="24" y="1"/>
                    <a:pt x="24" y="2"/>
                    <a:pt x="23" y="3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4" y="26"/>
                    <a:pt x="3" y="26"/>
                    <a:pt x="3" y="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57C7511-44C8-430E-846D-3E84B5363962}"/>
              </a:ext>
            </a:extLst>
          </p:cNvPr>
          <p:cNvCxnSpPr>
            <a:cxnSpLocks/>
          </p:cNvCxnSpPr>
          <p:nvPr/>
        </p:nvCxnSpPr>
        <p:spPr>
          <a:xfrm>
            <a:off x="0" y="5420452"/>
            <a:ext cx="1327150" cy="0"/>
          </a:xfrm>
          <a:prstGeom prst="line">
            <a:avLst/>
          </a:prstGeom>
          <a:ln w="9525" cap="rnd">
            <a:solidFill>
              <a:schemeClr val="bg1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62525A-5827-48F3-A754-7AB3BC8B0C12}"/>
              </a:ext>
            </a:extLst>
          </p:cNvPr>
          <p:cNvCxnSpPr>
            <a:cxnSpLocks/>
          </p:cNvCxnSpPr>
          <p:nvPr/>
        </p:nvCxnSpPr>
        <p:spPr>
          <a:xfrm>
            <a:off x="2641600" y="5420452"/>
            <a:ext cx="4921250" cy="0"/>
          </a:xfrm>
          <a:prstGeom prst="line">
            <a:avLst/>
          </a:prstGeom>
          <a:ln w="9525" cap="rnd">
            <a:solidFill>
              <a:schemeClr val="bg1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5E5257B-B65C-42A0-817B-AF2428A67275}"/>
              </a:ext>
            </a:extLst>
          </p:cNvPr>
          <p:cNvCxnSpPr>
            <a:cxnSpLocks/>
          </p:cNvCxnSpPr>
          <p:nvPr/>
        </p:nvCxnSpPr>
        <p:spPr>
          <a:xfrm>
            <a:off x="7700322" y="3156857"/>
            <a:ext cx="3677920" cy="0"/>
          </a:xfrm>
          <a:prstGeom prst="line">
            <a:avLst/>
          </a:prstGeom>
          <a:ln w="47625" cap="rnd">
            <a:solidFill>
              <a:schemeClr val="bg1">
                <a:lumMod val="8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5A591055-3FAD-4F31-A0AF-9E3742238C42}"/>
              </a:ext>
            </a:extLst>
          </p:cNvPr>
          <p:cNvSpPr/>
          <p:nvPr/>
        </p:nvSpPr>
        <p:spPr>
          <a:xfrm>
            <a:off x="0" y="6313714"/>
            <a:ext cx="533400" cy="544286"/>
          </a:xfrm>
          <a:prstGeom prst="rect">
            <a:avLst/>
          </a:prstGeom>
          <a:gradFill flip="none" rotWithShape="1">
            <a:gsLst>
              <a:gs pos="0">
                <a:srgbClr val="0DFFE2"/>
              </a:gs>
              <a:gs pos="100000">
                <a:srgbClr val="0ACCB5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0" name="Picture 2" descr="Open Data 500: Canada">
            <a:extLst>
              <a:ext uri="{FF2B5EF4-FFF2-40B4-BE49-F238E27FC236}">
                <a16:creationId xmlns:a16="http://schemas.microsoft.com/office/drawing/2014/main" id="{98EDA12F-1C35-409D-8A7E-DB6B5DA7FB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754" y="2245433"/>
            <a:ext cx="6332709" cy="3426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F4B36C8-EC23-405C-88C9-0B8F1F54C1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6693"/>
            <a:ext cx="6662566" cy="13573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31BC2D-EB66-4E2A-9E8C-29F5A0059343}"/>
              </a:ext>
            </a:extLst>
          </p:cNvPr>
          <p:cNvSpPr/>
          <p:nvPr/>
        </p:nvSpPr>
        <p:spPr>
          <a:xfrm>
            <a:off x="7300109" y="3719769"/>
            <a:ext cx="4148315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AE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اعتماد اللجنة الطبية لطلب التقاعد </a:t>
            </a:r>
          </a:p>
          <a:p>
            <a:pPr algn="ctr"/>
            <a:r>
              <a:rPr lang="ar-AE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او العجز الطبي</a:t>
            </a:r>
            <a:br>
              <a:rPr lang="ar-AE" sz="2400" b="1" dirty="0">
                <a:solidFill>
                  <a:srgbClr val="FFFFFF"/>
                </a:solidFill>
                <a:latin typeface="Segoe UI" panose="020B0502040204020203" pitchFamily="34" charset="0"/>
              </a:rPr>
            </a:br>
            <a:r>
              <a:rPr lang="en-US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Accreditation </a:t>
            </a:r>
            <a:endParaRPr lang="ar-AE" sz="2400" b="1" dirty="0">
              <a:solidFill>
                <a:srgbClr val="FFFFFF"/>
              </a:solidFill>
              <a:latin typeface="Segoe UI" panose="020B0502040204020203" pitchFamily="34" charset="0"/>
            </a:endParaRPr>
          </a:p>
          <a:p>
            <a:pPr algn="ctr"/>
            <a:r>
              <a:rPr lang="en-US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of Medical Committee </a:t>
            </a:r>
            <a:endParaRPr lang="ar-AE" sz="2400" b="1" dirty="0">
              <a:solidFill>
                <a:srgbClr val="FFFFFF"/>
              </a:solidFill>
              <a:latin typeface="Segoe UI" panose="020B0502040204020203" pitchFamily="34" charset="0"/>
            </a:endParaRPr>
          </a:p>
          <a:p>
            <a:pPr algn="ctr"/>
            <a:r>
              <a:rPr lang="en-US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for Request for Retirement </a:t>
            </a:r>
            <a:endParaRPr lang="ar-AE" sz="2400" b="1" dirty="0">
              <a:solidFill>
                <a:srgbClr val="FFFFFF"/>
              </a:solidFill>
              <a:latin typeface="Segoe UI" panose="020B0502040204020203" pitchFamily="34" charset="0"/>
            </a:endParaRPr>
          </a:p>
          <a:p>
            <a:pPr algn="ctr"/>
            <a:r>
              <a:rPr lang="en-US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or Medical Disability</a:t>
            </a:r>
            <a:r>
              <a:rPr lang="en-US" sz="2400" dirty="0"/>
              <a:t> </a:t>
            </a:r>
            <a:endParaRPr lang="en-US" sz="24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C2FA4F6-E83B-4CBA-888D-3BF33C7DB055}"/>
              </a:ext>
            </a:extLst>
          </p:cNvPr>
          <p:cNvSpPr/>
          <p:nvPr/>
        </p:nvSpPr>
        <p:spPr>
          <a:xfrm>
            <a:off x="7983502" y="6123404"/>
            <a:ext cx="27815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2021 ( Q1, Q2, Q3,Q4 )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CDBB13C-B078-4B63-AF0B-ED425C256C33}"/>
              </a:ext>
            </a:extLst>
          </p:cNvPr>
          <p:cNvSpPr/>
          <p:nvPr/>
        </p:nvSpPr>
        <p:spPr>
          <a:xfrm>
            <a:off x="-16929" y="6324247"/>
            <a:ext cx="5741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V-1</a:t>
            </a:r>
          </a:p>
        </p:txBody>
      </p:sp>
    </p:spTree>
    <p:extLst>
      <p:ext uri="{BB962C8B-B14F-4D97-AF65-F5344CB8AC3E}">
        <p14:creationId xmlns:p14="http://schemas.microsoft.com/office/powerpoint/2010/main" val="3279994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1FD3F0B0-1FEE-4BF8-BCA6-3C628350B71A}"/>
              </a:ext>
            </a:extLst>
          </p:cNvPr>
          <p:cNvSpPr/>
          <p:nvPr/>
        </p:nvSpPr>
        <p:spPr>
          <a:xfrm>
            <a:off x="26538" y="3946887"/>
            <a:ext cx="12192000" cy="2994531"/>
          </a:xfrm>
          <a:prstGeom prst="round2SameRect">
            <a:avLst>
              <a:gd name="adj1" fmla="val 0"/>
              <a:gd name="adj2" fmla="val 0"/>
            </a:avLst>
          </a:prstGeom>
          <a:gradFill flip="none" rotWithShape="1">
            <a:gsLst>
              <a:gs pos="0">
                <a:srgbClr val="152839"/>
              </a:gs>
              <a:gs pos="100000">
                <a:srgbClr val="152839">
                  <a:alpha val="8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884C049D-A5E3-4972-AFD9-1C8D36DEEC99}"/>
              </a:ext>
            </a:extLst>
          </p:cNvPr>
          <p:cNvGrpSpPr/>
          <p:nvPr/>
        </p:nvGrpSpPr>
        <p:grpSpPr>
          <a:xfrm>
            <a:off x="1515986" y="4167467"/>
            <a:ext cx="9034318" cy="1402047"/>
            <a:chOff x="2734605" y="4210820"/>
            <a:chExt cx="9034318" cy="1402047"/>
          </a:xfrm>
        </p:grpSpPr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A1F01275-5CFA-4809-9B78-99512C8CCA98}"/>
                </a:ext>
              </a:extLst>
            </p:cNvPr>
            <p:cNvSpPr/>
            <p:nvPr/>
          </p:nvSpPr>
          <p:spPr>
            <a:xfrm>
              <a:off x="2752203" y="4273160"/>
              <a:ext cx="159851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نسب الاستخدام الالكترونية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0715E6D6-DA16-4D69-B017-7B47D275AFF2}"/>
                </a:ext>
              </a:extLst>
            </p:cNvPr>
            <p:cNvSpPr/>
            <p:nvPr/>
          </p:nvSpPr>
          <p:spPr>
            <a:xfrm>
              <a:off x="2734605" y="4851454"/>
              <a:ext cx="134203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Percentage of Online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Usage</a:t>
              </a:r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EBC74EE8-D183-4415-9930-F32FA96B0E28}"/>
                </a:ext>
              </a:extLst>
            </p:cNvPr>
            <p:cNvSpPr/>
            <p:nvPr/>
          </p:nvSpPr>
          <p:spPr>
            <a:xfrm>
              <a:off x="4638369" y="4210820"/>
              <a:ext cx="139974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إجمالي عدد المعاملات </a:t>
              </a:r>
            </a:p>
            <a:p>
              <a:pPr algn="ctr"/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(حتى الربع الثالث 2021)</a:t>
              </a: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5FE16B18-0CB7-4145-B10D-7E9D9740159C}"/>
                </a:ext>
              </a:extLst>
            </p:cNvPr>
            <p:cNvSpPr/>
            <p:nvPr/>
          </p:nvSpPr>
          <p:spPr>
            <a:xfrm>
              <a:off x="4731216" y="4874203"/>
              <a:ext cx="1119216" cy="7386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Total Number of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Transactions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(2021) </a:t>
              </a: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3D69B640-BB51-4A62-9788-96ED90B090C1}"/>
                </a:ext>
              </a:extLst>
            </p:cNvPr>
            <p:cNvSpPr/>
            <p:nvPr/>
          </p:nvSpPr>
          <p:spPr>
            <a:xfrm>
              <a:off x="6412250" y="4999366"/>
              <a:ext cx="1860331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Smart channels</a:t>
              </a: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F2F4269C-8B96-4F11-B8A1-D187E64BE257}"/>
                </a:ext>
              </a:extLst>
            </p:cNvPr>
            <p:cNvSpPr/>
            <p:nvPr/>
          </p:nvSpPr>
          <p:spPr>
            <a:xfrm>
              <a:off x="6587344" y="4210820"/>
              <a:ext cx="151014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ar-SA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عدد المعاملات ال</a:t>
              </a:r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ذكية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ctr"/>
              <a:endParaRPr lang="ar-AE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2ACB678C-9C20-4878-B77C-18D004422B10}"/>
                </a:ext>
              </a:extLst>
            </p:cNvPr>
            <p:cNvSpPr/>
            <p:nvPr/>
          </p:nvSpPr>
          <p:spPr>
            <a:xfrm>
              <a:off x="8587151" y="4220928"/>
              <a:ext cx="145745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عدد المعاملات الإلكترونية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F172A5CD-D431-468D-81AA-2D37D112A518}"/>
                </a:ext>
              </a:extLst>
            </p:cNvPr>
            <p:cNvSpPr/>
            <p:nvPr/>
          </p:nvSpPr>
          <p:spPr>
            <a:xfrm>
              <a:off x="8641323" y="4907187"/>
              <a:ext cx="137209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Online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Transaction’s Count</a:t>
              </a:r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D922C353-E294-4BE2-AB39-F4B018EDC62E}"/>
                </a:ext>
              </a:extLst>
            </p:cNvPr>
            <p:cNvSpPr/>
            <p:nvPr/>
          </p:nvSpPr>
          <p:spPr>
            <a:xfrm>
              <a:off x="10444934" y="4986757"/>
              <a:ext cx="127310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Offline Transaction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Count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D9DB7062-9B60-4985-A6E0-E4E9054E513A}"/>
                </a:ext>
              </a:extLst>
            </p:cNvPr>
            <p:cNvSpPr/>
            <p:nvPr/>
          </p:nvSpPr>
          <p:spPr>
            <a:xfrm>
              <a:off x="10494215" y="4222982"/>
              <a:ext cx="127470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عدد المعاملات اليدوية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4A891F8D-0600-4D74-AE57-46072F276E87}"/>
              </a:ext>
            </a:extLst>
          </p:cNvPr>
          <p:cNvGrpSpPr/>
          <p:nvPr/>
        </p:nvGrpSpPr>
        <p:grpSpPr>
          <a:xfrm>
            <a:off x="0" y="631261"/>
            <a:ext cx="12192000" cy="3302052"/>
            <a:chOff x="0" y="631261"/>
            <a:chExt cx="12192000" cy="3302052"/>
          </a:xfrm>
        </p:grpSpPr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B14B8551-8E93-41E3-BBC3-0813813C5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6655" y="1845513"/>
              <a:ext cx="3113372" cy="2087799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E2DCDB87-F21D-413A-9B5B-057EBDA857A3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7325" y="1663742"/>
              <a:ext cx="3113372" cy="2269570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768D00B3-FE98-4B9E-B418-92C6A03D9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7659" y="2637617"/>
              <a:ext cx="3113372" cy="1295695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DE6E687-B827-4160-BFC1-06572998FF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6321" y="2150681"/>
              <a:ext cx="3113372" cy="1782632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59D96F13-C634-4B0E-9FD0-1189E9247B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5986" y="2768436"/>
              <a:ext cx="3113372" cy="1164877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32A015BD-F1AB-47B3-BBC4-49D34BB3349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6990" y="1159713"/>
              <a:ext cx="3113372" cy="2773599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2E86A">
                    <a:alpha val="55000"/>
                  </a:srgbClr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grpSp>
          <p:nvGrpSpPr>
            <p:cNvPr id="10" name="Graphic 76">
              <a:extLst>
                <a:ext uri="{FF2B5EF4-FFF2-40B4-BE49-F238E27FC236}">
                  <a16:creationId xmlns:a16="http://schemas.microsoft.com/office/drawing/2014/main" id="{D8051138-8266-444B-83C9-45687F76C538}"/>
                </a:ext>
              </a:extLst>
            </p:cNvPr>
            <p:cNvGrpSpPr/>
            <p:nvPr/>
          </p:nvGrpSpPr>
          <p:grpSpPr>
            <a:xfrm>
              <a:off x="5290536" y="1294982"/>
              <a:ext cx="364455" cy="354751"/>
              <a:chOff x="5171335" y="2058360"/>
              <a:chExt cx="329584" cy="320810"/>
            </a:xfrm>
            <a:noFill/>
          </p:grpSpPr>
          <p:grpSp>
            <p:nvGrpSpPr>
              <p:cNvPr id="134" name="Graphic 76">
                <a:extLst>
                  <a:ext uri="{FF2B5EF4-FFF2-40B4-BE49-F238E27FC236}">
                    <a16:creationId xmlns:a16="http://schemas.microsoft.com/office/drawing/2014/main" id="{D8051138-8266-444B-83C9-45687F76C538}"/>
                  </a:ext>
                </a:extLst>
              </p:cNvPr>
              <p:cNvGrpSpPr/>
              <p:nvPr/>
            </p:nvGrpSpPr>
            <p:grpSpPr>
              <a:xfrm>
                <a:off x="5374234" y="2077198"/>
                <a:ext cx="126685" cy="129273"/>
                <a:chOff x="5374234" y="2077198"/>
                <a:chExt cx="126685" cy="129273"/>
              </a:xfrm>
              <a:noFill/>
            </p:grpSpPr>
            <p:sp>
              <p:nvSpPr>
                <p:cNvPr id="142" name="Freeform: Shape 141">
                  <a:extLst>
                    <a:ext uri="{FF2B5EF4-FFF2-40B4-BE49-F238E27FC236}">
                      <a16:creationId xmlns:a16="http://schemas.microsoft.com/office/drawing/2014/main" id="{14006D20-111B-4044-ACE7-3B2286F50DAC}"/>
                    </a:ext>
                  </a:extLst>
                </p:cNvPr>
                <p:cNvSpPr/>
                <p:nvPr/>
              </p:nvSpPr>
              <p:spPr>
                <a:xfrm>
                  <a:off x="5415935" y="2120337"/>
                  <a:ext cx="43139" cy="43138"/>
                </a:xfrm>
                <a:custGeom>
                  <a:avLst/>
                  <a:gdLst>
                    <a:gd name="connsiteX0" fmla="*/ 43139 w 43139"/>
                    <a:gd name="connsiteY0" fmla="*/ 21569 h 43138"/>
                    <a:gd name="connsiteX1" fmla="*/ 21570 w 43139"/>
                    <a:gd name="connsiteY1" fmla="*/ 43139 h 43138"/>
                    <a:gd name="connsiteX2" fmla="*/ 0 w 43139"/>
                    <a:gd name="connsiteY2" fmla="*/ 21569 h 43138"/>
                    <a:gd name="connsiteX3" fmla="*/ 21570 w 43139"/>
                    <a:gd name="connsiteY3" fmla="*/ 0 h 43138"/>
                    <a:gd name="connsiteX4" fmla="*/ 43139 w 43139"/>
                    <a:gd name="connsiteY4" fmla="*/ 21569 h 43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139" h="43138">
                      <a:moveTo>
                        <a:pt x="43139" y="21569"/>
                      </a:moveTo>
                      <a:cubicBezTo>
                        <a:pt x="43139" y="33482"/>
                        <a:pt x="33482" y="43139"/>
                        <a:pt x="21570" y="43139"/>
                      </a:cubicBezTo>
                      <a:cubicBezTo>
                        <a:pt x="9657" y="43139"/>
                        <a:pt x="0" y="33482"/>
                        <a:pt x="0" y="21569"/>
                      </a:cubicBezTo>
                      <a:cubicBezTo>
                        <a:pt x="0" y="9657"/>
                        <a:pt x="9657" y="0"/>
                        <a:pt x="21570" y="0"/>
                      </a:cubicBezTo>
                      <a:cubicBezTo>
                        <a:pt x="33482" y="0"/>
                        <a:pt x="43139" y="9657"/>
                        <a:pt x="43139" y="21569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43" name="Freeform: Shape 142">
                  <a:extLst>
                    <a:ext uri="{FF2B5EF4-FFF2-40B4-BE49-F238E27FC236}">
                      <a16:creationId xmlns:a16="http://schemas.microsoft.com/office/drawing/2014/main" id="{D7944183-782D-456A-90C3-5D18DD81E11B}"/>
                    </a:ext>
                  </a:extLst>
                </p:cNvPr>
                <p:cNvSpPr/>
                <p:nvPr/>
              </p:nvSpPr>
              <p:spPr>
                <a:xfrm>
                  <a:off x="5374234" y="2077198"/>
                  <a:ext cx="126685" cy="129273"/>
                </a:xfrm>
                <a:custGeom>
                  <a:avLst/>
                  <a:gdLst>
                    <a:gd name="connsiteX0" fmla="*/ 113600 w 126685"/>
                    <a:gd name="connsiteY0" fmla="*/ 64708 h 129273"/>
                    <a:gd name="connsiteX1" fmla="*/ 112162 w 126685"/>
                    <a:gd name="connsiteY1" fmla="*/ 53061 h 129273"/>
                    <a:gd name="connsiteX2" fmla="*/ 126398 w 126685"/>
                    <a:gd name="connsiteY2" fmla="*/ 44865 h 129273"/>
                    <a:gd name="connsiteX3" fmla="*/ 112018 w 126685"/>
                    <a:gd name="connsiteY3" fmla="*/ 19988 h 129273"/>
                    <a:gd name="connsiteX4" fmla="*/ 98214 w 126685"/>
                    <a:gd name="connsiteY4" fmla="*/ 28328 h 129273"/>
                    <a:gd name="connsiteX5" fmla="*/ 78513 w 126685"/>
                    <a:gd name="connsiteY5" fmla="*/ 16680 h 129273"/>
                    <a:gd name="connsiteX6" fmla="*/ 78513 w 126685"/>
                    <a:gd name="connsiteY6" fmla="*/ 0 h 129273"/>
                    <a:gd name="connsiteX7" fmla="*/ 49754 w 126685"/>
                    <a:gd name="connsiteY7" fmla="*/ 0 h 129273"/>
                    <a:gd name="connsiteX8" fmla="*/ 49754 w 126685"/>
                    <a:gd name="connsiteY8" fmla="*/ 16537 h 129273"/>
                    <a:gd name="connsiteX9" fmla="*/ 29047 w 126685"/>
                    <a:gd name="connsiteY9" fmla="*/ 28184 h 129273"/>
                    <a:gd name="connsiteX10" fmla="*/ 14667 w 126685"/>
                    <a:gd name="connsiteY10" fmla="*/ 19988 h 129273"/>
                    <a:gd name="connsiteX11" fmla="*/ 144 w 126685"/>
                    <a:gd name="connsiteY11" fmla="*/ 44865 h 129273"/>
                    <a:gd name="connsiteX12" fmla="*/ 14380 w 126685"/>
                    <a:gd name="connsiteY12" fmla="*/ 53061 h 129273"/>
                    <a:gd name="connsiteX13" fmla="*/ 12942 w 126685"/>
                    <a:gd name="connsiteY13" fmla="*/ 64708 h 129273"/>
                    <a:gd name="connsiteX14" fmla="*/ 14380 w 126685"/>
                    <a:gd name="connsiteY14" fmla="*/ 76356 h 129273"/>
                    <a:gd name="connsiteX15" fmla="*/ 0 w 126685"/>
                    <a:gd name="connsiteY15" fmla="*/ 84552 h 129273"/>
                    <a:gd name="connsiteX16" fmla="*/ 14380 w 126685"/>
                    <a:gd name="connsiteY16" fmla="*/ 109429 h 129273"/>
                    <a:gd name="connsiteX17" fmla="*/ 29191 w 126685"/>
                    <a:gd name="connsiteY17" fmla="*/ 101089 h 129273"/>
                    <a:gd name="connsiteX18" fmla="*/ 49898 w 126685"/>
                    <a:gd name="connsiteY18" fmla="*/ 112736 h 129273"/>
                    <a:gd name="connsiteX19" fmla="*/ 49898 w 126685"/>
                    <a:gd name="connsiteY19" fmla="*/ 129273 h 129273"/>
                    <a:gd name="connsiteX20" fmla="*/ 78657 w 126685"/>
                    <a:gd name="connsiteY20" fmla="*/ 129273 h 129273"/>
                    <a:gd name="connsiteX21" fmla="*/ 78657 w 126685"/>
                    <a:gd name="connsiteY21" fmla="*/ 113024 h 129273"/>
                    <a:gd name="connsiteX22" fmla="*/ 98358 w 126685"/>
                    <a:gd name="connsiteY22" fmla="*/ 101377 h 129273"/>
                    <a:gd name="connsiteX23" fmla="*/ 112450 w 126685"/>
                    <a:gd name="connsiteY23" fmla="*/ 109717 h 129273"/>
                    <a:gd name="connsiteX24" fmla="*/ 126686 w 126685"/>
                    <a:gd name="connsiteY24" fmla="*/ 84840 h 129273"/>
                    <a:gd name="connsiteX25" fmla="*/ 112306 w 126685"/>
                    <a:gd name="connsiteY25" fmla="*/ 76644 h 129273"/>
                    <a:gd name="connsiteX26" fmla="*/ 113600 w 126685"/>
                    <a:gd name="connsiteY26" fmla="*/ 64708 h 1292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26685" h="129273">
                      <a:moveTo>
                        <a:pt x="113600" y="64708"/>
                      </a:moveTo>
                      <a:cubicBezTo>
                        <a:pt x="113600" y="60682"/>
                        <a:pt x="113025" y="56800"/>
                        <a:pt x="112162" y="53061"/>
                      </a:cubicBezTo>
                      <a:lnTo>
                        <a:pt x="126398" y="44865"/>
                      </a:lnTo>
                      <a:lnTo>
                        <a:pt x="112018" y="19988"/>
                      </a:lnTo>
                      <a:lnTo>
                        <a:pt x="98214" y="28328"/>
                      </a:lnTo>
                      <a:cubicBezTo>
                        <a:pt x="92606" y="23007"/>
                        <a:pt x="85703" y="18981"/>
                        <a:pt x="78513" y="16680"/>
                      </a:cubicBezTo>
                      <a:lnTo>
                        <a:pt x="78513" y="0"/>
                      </a:lnTo>
                      <a:lnTo>
                        <a:pt x="49754" y="0"/>
                      </a:lnTo>
                      <a:lnTo>
                        <a:pt x="49754" y="16537"/>
                      </a:lnTo>
                      <a:cubicBezTo>
                        <a:pt x="42564" y="18837"/>
                        <a:pt x="34799" y="22864"/>
                        <a:pt x="29047" y="28184"/>
                      </a:cubicBezTo>
                      <a:lnTo>
                        <a:pt x="14667" y="19988"/>
                      </a:lnTo>
                      <a:lnTo>
                        <a:pt x="144" y="44865"/>
                      </a:lnTo>
                      <a:lnTo>
                        <a:pt x="14380" y="53061"/>
                      </a:lnTo>
                      <a:cubicBezTo>
                        <a:pt x="13517" y="56800"/>
                        <a:pt x="12942" y="60682"/>
                        <a:pt x="12942" y="64708"/>
                      </a:cubicBezTo>
                      <a:cubicBezTo>
                        <a:pt x="12942" y="68735"/>
                        <a:pt x="13373" y="72617"/>
                        <a:pt x="14380" y="76356"/>
                      </a:cubicBezTo>
                      <a:lnTo>
                        <a:pt x="0" y="84552"/>
                      </a:lnTo>
                      <a:lnTo>
                        <a:pt x="14380" y="109429"/>
                      </a:lnTo>
                      <a:lnTo>
                        <a:pt x="29191" y="101089"/>
                      </a:lnTo>
                      <a:cubicBezTo>
                        <a:pt x="34799" y="106409"/>
                        <a:pt x="42708" y="110436"/>
                        <a:pt x="49898" y="112736"/>
                      </a:cubicBezTo>
                      <a:lnTo>
                        <a:pt x="49898" y="129273"/>
                      </a:lnTo>
                      <a:lnTo>
                        <a:pt x="78657" y="129273"/>
                      </a:lnTo>
                      <a:lnTo>
                        <a:pt x="78657" y="113024"/>
                      </a:lnTo>
                      <a:cubicBezTo>
                        <a:pt x="85847" y="110723"/>
                        <a:pt x="92606" y="106697"/>
                        <a:pt x="98358" y="101377"/>
                      </a:cubicBezTo>
                      <a:lnTo>
                        <a:pt x="112450" y="109717"/>
                      </a:lnTo>
                      <a:lnTo>
                        <a:pt x="126686" y="84840"/>
                      </a:lnTo>
                      <a:lnTo>
                        <a:pt x="112306" y="76644"/>
                      </a:lnTo>
                      <a:cubicBezTo>
                        <a:pt x="113169" y="72617"/>
                        <a:pt x="113600" y="68735"/>
                        <a:pt x="113600" y="64708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748B2052-2988-42C4-B7F1-BED6853951AF}"/>
                  </a:ext>
                </a:extLst>
              </p:cNvPr>
              <p:cNvSpPr/>
              <p:nvPr/>
            </p:nvSpPr>
            <p:spPr>
              <a:xfrm>
                <a:off x="5214475" y="2235374"/>
                <a:ext cx="244455" cy="143796"/>
              </a:xfrm>
              <a:custGeom>
                <a:avLst/>
                <a:gdLst>
                  <a:gd name="connsiteX0" fmla="*/ 0 w 244455"/>
                  <a:gd name="connsiteY0" fmla="*/ 0 h 143796"/>
                  <a:gd name="connsiteX1" fmla="*/ 244456 w 244455"/>
                  <a:gd name="connsiteY1" fmla="*/ 0 h 143796"/>
                  <a:gd name="connsiteX2" fmla="*/ 244456 w 244455"/>
                  <a:gd name="connsiteY2" fmla="*/ 143797 h 143796"/>
                  <a:gd name="connsiteX3" fmla="*/ 0 w 244455"/>
                  <a:gd name="connsiteY3" fmla="*/ 143797 h 143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4455" h="143796">
                    <a:moveTo>
                      <a:pt x="0" y="0"/>
                    </a:moveTo>
                    <a:lnTo>
                      <a:pt x="244456" y="0"/>
                    </a:lnTo>
                    <a:lnTo>
                      <a:pt x="244456" y="143797"/>
                    </a:lnTo>
                    <a:lnTo>
                      <a:pt x="0" y="14379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D90D2EB8-72D3-467C-8C56-2F780232A33E}"/>
                  </a:ext>
                </a:extLst>
              </p:cNvPr>
              <p:cNvSpPr/>
              <p:nvPr/>
            </p:nvSpPr>
            <p:spPr>
              <a:xfrm>
                <a:off x="5214475" y="2199569"/>
                <a:ext cx="244455" cy="35805"/>
              </a:xfrm>
              <a:custGeom>
                <a:avLst/>
                <a:gdLst>
                  <a:gd name="connsiteX0" fmla="*/ 244456 w 244455"/>
                  <a:gd name="connsiteY0" fmla="*/ 35805 h 35805"/>
                  <a:gd name="connsiteX1" fmla="*/ 0 w 244455"/>
                  <a:gd name="connsiteY1" fmla="*/ 35805 h 35805"/>
                  <a:gd name="connsiteX2" fmla="*/ 11935 w 244455"/>
                  <a:gd name="connsiteY2" fmla="*/ 0 h 358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455" h="35805">
                    <a:moveTo>
                      <a:pt x="244456" y="35805"/>
                    </a:moveTo>
                    <a:lnTo>
                      <a:pt x="0" y="35805"/>
                    </a:lnTo>
                    <a:lnTo>
                      <a:pt x="11935" y="0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DDADF892-2FFC-4AFC-8015-44C3D7D4BBC1}"/>
                  </a:ext>
                </a:extLst>
              </p:cNvPr>
              <p:cNvSpPr/>
              <p:nvPr/>
            </p:nvSpPr>
            <p:spPr>
              <a:xfrm>
                <a:off x="5308231" y="2149096"/>
                <a:ext cx="42851" cy="14379"/>
              </a:xfrm>
              <a:custGeom>
                <a:avLst/>
                <a:gdLst>
                  <a:gd name="connsiteX0" fmla="*/ 0 w 42851"/>
                  <a:gd name="connsiteY0" fmla="*/ 0 h 14379"/>
                  <a:gd name="connsiteX1" fmla="*/ 42852 w 42851"/>
                  <a:gd name="connsiteY1" fmla="*/ 0 h 143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2851" h="14379">
                    <a:moveTo>
                      <a:pt x="0" y="0"/>
                    </a:moveTo>
                    <a:lnTo>
                      <a:pt x="42852" y="0"/>
                    </a:lnTo>
                  </a:path>
                </a:pathLst>
              </a:custGeom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grpSp>
            <p:nvGrpSpPr>
              <p:cNvPr id="138" name="Graphic 76">
                <a:extLst>
                  <a:ext uri="{FF2B5EF4-FFF2-40B4-BE49-F238E27FC236}">
                    <a16:creationId xmlns:a16="http://schemas.microsoft.com/office/drawing/2014/main" id="{D8051138-8266-444B-83C9-45687F76C538}"/>
                  </a:ext>
                </a:extLst>
              </p:cNvPr>
              <p:cNvGrpSpPr/>
              <p:nvPr/>
            </p:nvGrpSpPr>
            <p:grpSpPr>
              <a:xfrm>
                <a:off x="5171335" y="2058360"/>
                <a:ext cx="143654" cy="143652"/>
                <a:chOff x="5171335" y="2058360"/>
                <a:chExt cx="143654" cy="143652"/>
              </a:xfrm>
              <a:noFill/>
            </p:grpSpPr>
            <p:sp>
              <p:nvSpPr>
                <p:cNvPr id="140" name="Freeform: Shape 139">
                  <a:extLst>
                    <a:ext uri="{FF2B5EF4-FFF2-40B4-BE49-F238E27FC236}">
                      <a16:creationId xmlns:a16="http://schemas.microsoft.com/office/drawing/2014/main" id="{93DAB2BF-1053-4975-8E2B-E385D85E3166}"/>
                    </a:ext>
                  </a:extLst>
                </p:cNvPr>
                <p:cNvSpPr/>
                <p:nvPr/>
              </p:nvSpPr>
              <p:spPr>
                <a:xfrm>
                  <a:off x="5269549" y="2156573"/>
                  <a:ext cx="45440" cy="45439"/>
                </a:xfrm>
                <a:custGeom>
                  <a:avLst/>
                  <a:gdLst>
                    <a:gd name="connsiteX0" fmla="*/ 0 w 45440"/>
                    <a:gd name="connsiteY0" fmla="*/ 0 h 45439"/>
                    <a:gd name="connsiteX1" fmla="*/ 45440 w 45440"/>
                    <a:gd name="connsiteY1" fmla="*/ 45440 h 454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5440" h="45439">
                      <a:moveTo>
                        <a:pt x="0" y="0"/>
                      </a:moveTo>
                      <a:lnTo>
                        <a:pt x="45440" y="45440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41" name="Freeform: Shape 140">
                  <a:extLst>
                    <a:ext uri="{FF2B5EF4-FFF2-40B4-BE49-F238E27FC236}">
                      <a16:creationId xmlns:a16="http://schemas.microsoft.com/office/drawing/2014/main" id="{29253A51-52CB-44D0-B156-82C3E41E19EF}"/>
                    </a:ext>
                  </a:extLst>
                </p:cNvPr>
                <p:cNvSpPr/>
                <p:nvPr/>
              </p:nvSpPr>
              <p:spPr>
                <a:xfrm>
                  <a:off x="5171335" y="2058360"/>
                  <a:ext cx="115038" cy="115037"/>
                </a:xfrm>
                <a:custGeom>
                  <a:avLst/>
                  <a:gdLst>
                    <a:gd name="connsiteX0" fmla="*/ 98214 w 115038"/>
                    <a:gd name="connsiteY0" fmla="*/ 16824 h 115037"/>
                    <a:gd name="connsiteX1" fmla="*/ 98214 w 115038"/>
                    <a:gd name="connsiteY1" fmla="*/ 98213 h 115037"/>
                    <a:gd name="connsiteX2" fmla="*/ 16824 w 115038"/>
                    <a:gd name="connsiteY2" fmla="*/ 98213 h 115037"/>
                    <a:gd name="connsiteX3" fmla="*/ 16824 w 115038"/>
                    <a:gd name="connsiteY3" fmla="*/ 16824 h 115037"/>
                    <a:gd name="connsiteX4" fmla="*/ 98214 w 115038"/>
                    <a:gd name="connsiteY4" fmla="*/ 16824 h 1150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038" h="115037">
                      <a:moveTo>
                        <a:pt x="98214" y="16824"/>
                      </a:moveTo>
                      <a:cubicBezTo>
                        <a:pt x="120646" y="39256"/>
                        <a:pt x="120646" y="75637"/>
                        <a:pt x="98214" y="98213"/>
                      </a:cubicBezTo>
                      <a:cubicBezTo>
                        <a:pt x="75781" y="120645"/>
                        <a:pt x="39401" y="120645"/>
                        <a:pt x="16824" y="98213"/>
                      </a:cubicBezTo>
                      <a:cubicBezTo>
                        <a:pt x="-5608" y="75781"/>
                        <a:pt x="-5608" y="39256"/>
                        <a:pt x="16824" y="16824"/>
                      </a:cubicBezTo>
                      <a:cubicBezTo>
                        <a:pt x="39257" y="-5608"/>
                        <a:pt x="75781" y="-5608"/>
                        <a:pt x="98214" y="16824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A0F9F0AA-118C-4F3E-95C4-F155CD8D4FC1}"/>
                  </a:ext>
                </a:extLst>
              </p:cNvPr>
              <p:cNvSpPr/>
              <p:nvPr/>
            </p:nvSpPr>
            <p:spPr>
              <a:xfrm>
                <a:off x="5343892" y="2321652"/>
                <a:ext cx="86278" cy="28759"/>
              </a:xfrm>
              <a:custGeom>
                <a:avLst/>
                <a:gdLst>
                  <a:gd name="connsiteX0" fmla="*/ 0 w 86278"/>
                  <a:gd name="connsiteY0" fmla="*/ 0 h 28759"/>
                  <a:gd name="connsiteX1" fmla="*/ 86279 w 86278"/>
                  <a:gd name="connsiteY1" fmla="*/ 0 h 28759"/>
                  <a:gd name="connsiteX2" fmla="*/ 86279 w 86278"/>
                  <a:gd name="connsiteY2" fmla="*/ 28759 h 28759"/>
                  <a:gd name="connsiteX3" fmla="*/ 0 w 86278"/>
                  <a:gd name="connsiteY3" fmla="*/ 28759 h 28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6278" h="28759">
                    <a:moveTo>
                      <a:pt x="0" y="0"/>
                    </a:moveTo>
                    <a:lnTo>
                      <a:pt x="86279" y="0"/>
                    </a:lnTo>
                    <a:lnTo>
                      <a:pt x="86279" y="28759"/>
                    </a:lnTo>
                    <a:lnTo>
                      <a:pt x="0" y="28759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1" name="Graphic 75">
              <a:extLst>
                <a:ext uri="{FF2B5EF4-FFF2-40B4-BE49-F238E27FC236}">
                  <a16:creationId xmlns:a16="http://schemas.microsoft.com/office/drawing/2014/main" id="{F16DF7D3-1623-42E5-AB96-1ECBB1A56CAA}"/>
                </a:ext>
              </a:extLst>
            </p:cNvPr>
            <p:cNvGrpSpPr/>
            <p:nvPr/>
          </p:nvGrpSpPr>
          <p:grpSpPr>
            <a:xfrm>
              <a:off x="4090144" y="1635201"/>
              <a:ext cx="365724" cy="365725"/>
              <a:chOff x="3971001" y="2437697"/>
              <a:chExt cx="330734" cy="330734"/>
            </a:xfrm>
            <a:noFill/>
          </p:grpSpPr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5F8AE8FF-17C2-4942-9094-C5AADCD895BB}"/>
                  </a:ext>
                </a:extLst>
              </p:cNvPr>
              <p:cNvSpPr/>
              <p:nvPr/>
            </p:nvSpPr>
            <p:spPr>
              <a:xfrm>
                <a:off x="3992571" y="2610686"/>
                <a:ext cx="309164" cy="157745"/>
              </a:xfrm>
              <a:custGeom>
                <a:avLst/>
                <a:gdLst>
                  <a:gd name="connsiteX0" fmla="*/ 0 w 309164"/>
                  <a:gd name="connsiteY0" fmla="*/ 157746 h 157745"/>
                  <a:gd name="connsiteX1" fmla="*/ 129418 w 309164"/>
                  <a:gd name="connsiteY1" fmla="*/ 42708 h 157745"/>
                  <a:gd name="connsiteX2" fmla="*/ 201317 w 309164"/>
                  <a:gd name="connsiteY2" fmla="*/ 100227 h 157745"/>
                  <a:gd name="connsiteX3" fmla="*/ 309165 w 309164"/>
                  <a:gd name="connsiteY3" fmla="*/ 0 h 157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9164" h="157745">
                    <a:moveTo>
                      <a:pt x="0" y="157746"/>
                    </a:moveTo>
                    <a:lnTo>
                      <a:pt x="129418" y="42708"/>
                    </a:lnTo>
                    <a:lnTo>
                      <a:pt x="201317" y="100227"/>
                    </a:lnTo>
                    <a:lnTo>
                      <a:pt x="309165" y="0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9D2CF694-BC32-424E-94E3-94612F82035F}"/>
                  </a:ext>
                </a:extLst>
              </p:cNvPr>
              <p:cNvSpPr/>
              <p:nvPr/>
            </p:nvSpPr>
            <p:spPr>
              <a:xfrm>
                <a:off x="4245079" y="2610686"/>
                <a:ext cx="56656" cy="57231"/>
              </a:xfrm>
              <a:custGeom>
                <a:avLst/>
                <a:gdLst>
                  <a:gd name="connsiteX0" fmla="*/ 0 w 56656"/>
                  <a:gd name="connsiteY0" fmla="*/ 0 h 57231"/>
                  <a:gd name="connsiteX1" fmla="*/ 56656 w 56656"/>
                  <a:gd name="connsiteY1" fmla="*/ 0 h 57231"/>
                  <a:gd name="connsiteX2" fmla="*/ 56656 w 56656"/>
                  <a:gd name="connsiteY2" fmla="*/ 57231 h 57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656" h="57231">
                    <a:moveTo>
                      <a:pt x="0" y="0"/>
                    </a:moveTo>
                    <a:lnTo>
                      <a:pt x="56656" y="0"/>
                    </a:lnTo>
                    <a:lnTo>
                      <a:pt x="56656" y="57231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grpSp>
            <p:nvGrpSpPr>
              <p:cNvPr id="129" name="Graphic 75">
                <a:extLst>
                  <a:ext uri="{FF2B5EF4-FFF2-40B4-BE49-F238E27FC236}">
                    <a16:creationId xmlns:a16="http://schemas.microsoft.com/office/drawing/2014/main" id="{F16DF7D3-1623-42E5-AB96-1ECBB1A56CAA}"/>
                  </a:ext>
                </a:extLst>
              </p:cNvPr>
              <p:cNvGrpSpPr/>
              <p:nvPr/>
            </p:nvGrpSpPr>
            <p:grpSpPr>
              <a:xfrm>
                <a:off x="3971001" y="2437697"/>
                <a:ext cx="244455" cy="230219"/>
                <a:chOff x="3971001" y="2437697"/>
                <a:chExt cx="244455" cy="230219"/>
              </a:xfrm>
              <a:noFill/>
            </p:grpSpPr>
            <p:sp>
              <p:nvSpPr>
                <p:cNvPr id="130" name="Freeform: Shape 129">
                  <a:extLst>
                    <a:ext uri="{FF2B5EF4-FFF2-40B4-BE49-F238E27FC236}">
                      <a16:creationId xmlns:a16="http://schemas.microsoft.com/office/drawing/2014/main" id="{11E9A1BD-8256-480F-8BF2-C6F086C7725C}"/>
                    </a:ext>
                  </a:extLst>
                </p:cNvPr>
                <p:cNvSpPr/>
                <p:nvPr/>
              </p:nvSpPr>
              <p:spPr>
                <a:xfrm>
                  <a:off x="3971001" y="2437697"/>
                  <a:ext cx="244455" cy="230219"/>
                </a:xfrm>
                <a:custGeom>
                  <a:avLst/>
                  <a:gdLst>
                    <a:gd name="connsiteX0" fmla="*/ 64853 w 244455"/>
                    <a:gd name="connsiteY0" fmla="*/ 230220 h 230219"/>
                    <a:gd name="connsiteX1" fmla="*/ 0 w 244455"/>
                    <a:gd name="connsiteY1" fmla="*/ 122228 h 230219"/>
                    <a:gd name="connsiteX2" fmla="*/ 122228 w 244455"/>
                    <a:gd name="connsiteY2" fmla="*/ 0 h 230219"/>
                    <a:gd name="connsiteX3" fmla="*/ 244456 w 244455"/>
                    <a:gd name="connsiteY3" fmla="*/ 122228 h 230219"/>
                    <a:gd name="connsiteX4" fmla="*/ 222023 w 244455"/>
                    <a:gd name="connsiteY4" fmla="*/ 192832 h 230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4455" h="230219">
                      <a:moveTo>
                        <a:pt x="64853" y="230220"/>
                      </a:moveTo>
                      <a:cubicBezTo>
                        <a:pt x="26315" y="209657"/>
                        <a:pt x="0" y="168962"/>
                        <a:pt x="0" y="122228"/>
                      </a:cubicBezTo>
                      <a:cubicBezTo>
                        <a:pt x="0" y="54787"/>
                        <a:pt x="54787" y="0"/>
                        <a:pt x="122228" y="0"/>
                      </a:cubicBezTo>
                      <a:cubicBezTo>
                        <a:pt x="189813" y="0"/>
                        <a:pt x="244456" y="54787"/>
                        <a:pt x="244456" y="122228"/>
                      </a:cubicBezTo>
                      <a:cubicBezTo>
                        <a:pt x="244456" y="148543"/>
                        <a:pt x="236116" y="172845"/>
                        <a:pt x="222023" y="192832"/>
                      </a:cubicBezTo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1" name="Freeform: Shape 130">
                  <a:extLst>
                    <a:ext uri="{FF2B5EF4-FFF2-40B4-BE49-F238E27FC236}">
                      <a16:creationId xmlns:a16="http://schemas.microsoft.com/office/drawing/2014/main" id="{22857AAA-981B-4AD9-B3C8-13D202C645E3}"/>
                    </a:ext>
                  </a:extLst>
                </p:cNvPr>
                <p:cNvSpPr/>
                <p:nvPr/>
              </p:nvSpPr>
              <p:spPr>
                <a:xfrm>
                  <a:off x="4093229" y="2608816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2" name="Freeform: Shape 131">
                  <a:extLst>
                    <a:ext uri="{FF2B5EF4-FFF2-40B4-BE49-F238E27FC236}">
                      <a16:creationId xmlns:a16="http://schemas.microsoft.com/office/drawing/2014/main" id="{1FFB7C66-E3D3-4F08-B7EB-6387F175AC44}"/>
                    </a:ext>
                  </a:extLst>
                </p:cNvPr>
                <p:cNvSpPr/>
                <p:nvPr/>
              </p:nvSpPr>
              <p:spPr>
                <a:xfrm>
                  <a:off x="4093229" y="2494785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3" name="Freeform: Shape 132">
                  <a:extLst>
                    <a:ext uri="{FF2B5EF4-FFF2-40B4-BE49-F238E27FC236}">
                      <a16:creationId xmlns:a16="http://schemas.microsoft.com/office/drawing/2014/main" id="{CA7C698D-2086-4AD1-8552-E791A4E7C41A}"/>
                    </a:ext>
                  </a:extLst>
                </p:cNvPr>
                <p:cNvSpPr/>
                <p:nvPr/>
              </p:nvSpPr>
              <p:spPr>
                <a:xfrm>
                  <a:off x="4068784" y="2511034"/>
                  <a:ext cx="48891" cy="97782"/>
                </a:xfrm>
                <a:custGeom>
                  <a:avLst/>
                  <a:gdLst>
                    <a:gd name="connsiteX0" fmla="*/ 0 w 48891"/>
                    <a:gd name="connsiteY0" fmla="*/ 73337 h 97782"/>
                    <a:gd name="connsiteX1" fmla="*/ 24446 w 48891"/>
                    <a:gd name="connsiteY1" fmla="*/ 97782 h 97782"/>
                    <a:gd name="connsiteX2" fmla="*/ 48891 w 48891"/>
                    <a:gd name="connsiteY2" fmla="*/ 73337 h 97782"/>
                    <a:gd name="connsiteX3" fmla="*/ 24446 w 48891"/>
                    <a:gd name="connsiteY3" fmla="*/ 48891 h 97782"/>
                    <a:gd name="connsiteX4" fmla="*/ 0 w 48891"/>
                    <a:gd name="connsiteY4" fmla="*/ 24446 h 97782"/>
                    <a:gd name="connsiteX5" fmla="*/ 24446 w 48891"/>
                    <a:gd name="connsiteY5" fmla="*/ 0 h 97782"/>
                    <a:gd name="connsiteX6" fmla="*/ 48891 w 48891"/>
                    <a:gd name="connsiteY6" fmla="*/ 24446 h 977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8891" h="97782">
                      <a:moveTo>
                        <a:pt x="0" y="73337"/>
                      </a:moveTo>
                      <a:cubicBezTo>
                        <a:pt x="0" y="86854"/>
                        <a:pt x="10929" y="97782"/>
                        <a:pt x="24446" y="97782"/>
                      </a:cubicBezTo>
                      <a:cubicBezTo>
                        <a:pt x="37963" y="97782"/>
                        <a:pt x="48891" y="86854"/>
                        <a:pt x="48891" y="73337"/>
                      </a:cubicBezTo>
                      <a:cubicBezTo>
                        <a:pt x="48891" y="59820"/>
                        <a:pt x="37963" y="48891"/>
                        <a:pt x="24446" y="48891"/>
                      </a:cubicBezTo>
                      <a:cubicBezTo>
                        <a:pt x="10929" y="48891"/>
                        <a:pt x="0" y="37963"/>
                        <a:pt x="0" y="24446"/>
                      </a:cubicBezTo>
                      <a:cubicBezTo>
                        <a:pt x="0" y="10929"/>
                        <a:pt x="10929" y="0"/>
                        <a:pt x="24446" y="0"/>
                      </a:cubicBezTo>
                      <a:cubicBezTo>
                        <a:pt x="37963" y="0"/>
                        <a:pt x="48891" y="10929"/>
                        <a:pt x="48891" y="24446"/>
                      </a:cubicBezTo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</p:grpSp>
        <p:grpSp>
          <p:nvGrpSpPr>
            <p:cNvPr id="12" name="Graphic 74">
              <a:extLst>
                <a:ext uri="{FF2B5EF4-FFF2-40B4-BE49-F238E27FC236}">
                  <a16:creationId xmlns:a16="http://schemas.microsoft.com/office/drawing/2014/main" id="{5C89251B-CF97-46BF-BA3A-B81831A5035B}"/>
                </a:ext>
              </a:extLst>
            </p:cNvPr>
            <p:cNvGrpSpPr/>
            <p:nvPr/>
          </p:nvGrpSpPr>
          <p:grpSpPr>
            <a:xfrm>
              <a:off x="2892450" y="2221912"/>
              <a:ext cx="365724" cy="365884"/>
              <a:chOff x="2716157" y="3067349"/>
              <a:chExt cx="330734" cy="330878"/>
            </a:xfrm>
            <a:noFill/>
          </p:grpSpPr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D5E38FCF-D979-4B98-97F0-C93E0A7645A0}"/>
                  </a:ext>
                </a:extLst>
              </p:cNvPr>
              <p:cNvSpPr/>
              <p:nvPr/>
            </p:nvSpPr>
            <p:spPr>
              <a:xfrm>
                <a:off x="2716157" y="3067349"/>
                <a:ext cx="330734" cy="330878"/>
              </a:xfrm>
              <a:custGeom>
                <a:avLst/>
                <a:gdLst>
                  <a:gd name="connsiteX0" fmla="*/ 284000 w 330734"/>
                  <a:gd name="connsiteY0" fmla="*/ 186937 h 330878"/>
                  <a:gd name="connsiteX1" fmla="*/ 330734 w 330734"/>
                  <a:gd name="connsiteY1" fmla="*/ 186937 h 330878"/>
                  <a:gd name="connsiteX2" fmla="*/ 330734 w 330734"/>
                  <a:gd name="connsiteY2" fmla="*/ 143798 h 330878"/>
                  <a:gd name="connsiteX3" fmla="*/ 284000 w 330734"/>
                  <a:gd name="connsiteY3" fmla="*/ 143798 h 330878"/>
                  <a:gd name="connsiteX4" fmla="*/ 269620 w 330734"/>
                  <a:gd name="connsiteY4" fmla="*/ 101809 h 330878"/>
                  <a:gd name="connsiteX5" fmla="*/ 302694 w 330734"/>
                  <a:gd name="connsiteY5" fmla="*/ 68735 h 330878"/>
                  <a:gd name="connsiteX6" fmla="*/ 261999 w 330734"/>
                  <a:gd name="connsiteY6" fmla="*/ 28041 h 330878"/>
                  <a:gd name="connsiteX7" fmla="*/ 228926 w 330734"/>
                  <a:gd name="connsiteY7" fmla="*/ 61114 h 330878"/>
                  <a:gd name="connsiteX8" fmla="*/ 186937 w 330734"/>
                  <a:gd name="connsiteY8" fmla="*/ 46734 h 330878"/>
                  <a:gd name="connsiteX9" fmla="*/ 186937 w 330734"/>
                  <a:gd name="connsiteY9" fmla="*/ 0 h 330878"/>
                  <a:gd name="connsiteX10" fmla="*/ 143798 w 330734"/>
                  <a:gd name="connsiteY10" fmla="*/ 0 h 330878"/>
                  <a:gd name="connsiteX11" fmla="*/ 143798 w 330734"/>
                  <a:gd name="connsiteY11" fmla="*/ 46734 h 330878"/>
                  <a:gd name="connsiteX12" fmla="*/ 101809 w 330734"/>
                  <a:gd name="connsiteY12" fmla="*/ 61114 h 330878"/>
                  <a:gd name="connsiteX13" fmla="*/ 68735 w 330734"/>
                  <a:gd name="connsiteY13" fmla="*/ 28041 h 330878"/>
                  <a:gd name="connsiteX14" fmla="*/ 28041 w 330734"/>
                  <a:gd name="connsiteY14" fmla="*/ 68735 h 330878"/>
                  <a:gd name="connsiteX15" fmla="*/ 61114 w 330734"/>
                  <a:gd name="connsiteY15" fmla="*/ 101809 h 330878"/>
                  <a:gd name="connsiteX16" fmla="*/ 46734 w 330734"/>
                  <a:gd name="connsiteY16" fmla="*/ 143798 h 330878"/>
                  <a:gd name="connsiteX17" fmla="*/ 0 w 330734"/>
                  <a:gd name="connsiteY17" fmla="*/ 143798 h 330878"/>
                  <a:gd name="connsiteX18" fmla="*/ 0 w 330734"/>
                  <a:gd name="connsiteY18" fmla="*/ 186937 h 330878"/>
                  <a:gd name="connsiteX19" fmla="*/ 46734 w 330734"/>
                  <a:gd name="connsiteY19" fmla="*/ 186937 h 330878"/>
                  <a:gd name="connsiteX20" fmla="*/ 61114 w 330734"/>
                  <a:gd name="connsiteY20" fmla="*/ 228926 h 330878"/>
                  <a:gd name="connsiteX21" fmla="*/ 28041 w 330734"/>
                  <a:gd name="connsiteY21" fmla="*/ 261999 h 330878"/>
                  <a:gd name="connsiteX22" fmla="*/ 68735 w 330734"/>
                  <a:gd name="connsiteY22" fmla="*/ 302694 h 330878"/>
                  <a:gd name="connsiteX23" fmla="*/ 101809 w 330734"/>
                  <a:gd name="connsiteY23" fmla="*/ 269620 h 330878"/>
                  <a:gd name="connsiteX24" fmla="*/ 143798 w 330734"/>
                  <a:gd name="connsiteY24" fmla="*/ 284144 h 330878"/>
                  <a:gd name="connsiteX25" fmla="*/ 143798 w 330734"/>
                  <a:gd name="connsiteY25" fmla="*/ 330878 h 330878"/>
                  <a:gd name="connsiteX26" fmla="*/ 186937 w 330734"/>
                  <a:gd name="connsiteY26" fmla="*/ 330878 h 330878"/>
                  <a:gd name="connsiteX27" fmla="*/ 186937 w 330734"/>
                  <a:gd name="connsiteY27" fmla="*/ 284144 h 330878"/>
                  <a:gd name="connsiteX28" fmla="*/ 228926 w 330734"/>
                  <a:gd name="connsiteY28" fmla="*/ 269764 h 330878"/>
                  <a:gd name="connsiteX29" fmla="*/ 261999 w 330734"/>
                  <a:gd name="connsiteY29" fmla="*/ 302838 h 330878"/>
                  <a:gd name="connsiteX30" fmla="*/ 302694 w 330734"/>
                  <a:gd name="connsiteY30" fmla="*/ 262143 h 330878"/>
                  <a:gd name="connsiteX31" fmla="*/ 269620 w 330734"/>
                  <a:gd name="connsiteY31" fmla="*/ 229069 h 330878"/>
                  <a:gd name="connsiteX32" fmla="*/ 284000 w 330734"/>
                  <a:gd name="connsiteY32" fmla="*/ 186937 h 330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330734" h="330878">
                    <a:moveTo>
                      <a:pt x="284000" y="186937"/>
                    </a:moveTo>
                    <a:lnTo>
                      <a:pt x="330734" y="186937"/>
                    </a:lnTo>
                    <a:lnTo>
                      <a:pt x="330734" y="143798"/>
                    </a:lnTo>
                    <a:lnTo>
                      <a:pt x="284000" y="143798"/>
                    </a:lnTo>
                    <a:cubicBezTo>
                      <a:pt x="280980" y="131287"/>
                      <a:pt x="276091" y="112450"/>
                      <a:pt x="269620" y="101809"/>
                    </a:cubicBezTo>
                    <a:lnTo>
                      <a:pt x="302694" y="68735"/>
                    </a:lnTo>
                    <a:lnTo>
                      <a:pt x="261999" y="28041"/>
                    </a:lnTo>
                    <a:lnTo>
                      <a:pt x="228926" y="61114"/>
                    </a:lnTo>
                    <a:cubicBezTo>
                      <a:pt x="218285" y="54643"/>
                      <a:pt x="199447" y="49754"/>
                      <a:pt x="186937" y="46734"/>
                    </a:cubicBezTo>
                    <a:lnTo>
                      <a:pt x="186937" y="0"/>
                    </a:lnTo>
                    <a:lnTo>
                      <a:pt x="143798" y="0"/>
                    </a:lnTo>
                    <a:lnTo>
                      <a:pt x="143798" y="46734"/>
                    </a:lnTo>
                    <a:cubicBezTo>
                      <a:pt x="131287" y="49754"/>
                      <a:pt x="112450" y="54643"/>
                      <a:pt x="101809" y="61114"/>
                    </a:cubicBezTo>
                    <a:lnTo>
                      <a:pt x="68735" y="28041"/>
                    </a:lnTo>
                    <a:lnTo>
                      <a:pt x="28041" y="68735"/>
                    </a:lnTo>
                    <a:lnTo>
                      <a:pt x="61114" y="101809"/>
                    </a:lnTo>
                    <a:cubicBezTo>
                      <a:pt x="54643" y="112450"/>
                      <a:pt x="49754" y="131287"/>
                      <a:pt x="46734" y="143798"/>
                    </a:cubicBezTo>
                    <a:lnTo>
                      <a:pt x="0" y="143798"/>
                    </a:lnTo>
                    <a:lnTo>
                      <a:pt x="0" y="186937"/>
                    </a:lnTo>
                    <a:lnTo>
                      <a:pt x="46734" y="186937"/>
                    </a:lnTo>
                    <a:cubicBezTo>
                      <a:pt x="49754" y="199447"/>
                      <a:pt x="54643" y="218285"/>
                      <a:pt x="61114" y="228926"/>
                    </a:cubicBezTo>
                    <a:lnTo>
                      <a:pt x="28041" y="261999"/>
                    </a:lnTo>
                    <a:lnTo>
                      <a:pt x="68735" y="302694"/>
                    </a:lnTo>
                    <a:lnTo>
                      <a:pt x="101809" y="269620"/>
                    </a:lnTo>
                    <a:cubicBezTo>
                      <a:pt x="112450" y="276091"/>
                      <a:pt x="131287" y="281124"/>
                      <a:pt x="143798" y="284144"/>
                    </a:cubicBezTo>
                    <a:lnTo>
                      <a:pt x="143798" y="330878"/>
                    </a:lnTo>
                    <a:lnTo>
                      <a:pt x="186937" y="330878"/>
                    </a:lnTo>
                    <a:lnTo>
                      <a:pt x="186937" y="284144"/>
                    </a:lnTo>
                    <a:cubicBezTo>
                      <a:pt x="199447" y="281124"/>
                      <a:pt x="218285" y="276235"/>
                      <a:pt x="228926" y="269764"/>
                    </a:cubicBezTo>
                    <a:lnTo>
                      <a:pt x="261999" y="302838"/>
                    </a:lnTo>
                    <a:lnTo>
                      <a:pt x="302694" y="262143"/>
                    </a:lnTo>
                    <a:lnTo>
                      <a:pt x="269620" y="229069"/>
                    </a:lnTo>
                    <a:cubicBezTo>
                      <a:pt x="276091" y="218285"/>
                      <a:pt x="280980" y="199447"/>
                      <a:pt x="284000" y="186937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448B83F0-CD9A-486E-B320-FEDE99C8B4A1}"/>
                  </a:ext>
                </a:extLst>
              </p:cNvPr>
              <p:cNvSpPr/>
              <p:nvPr/>
            </p:nvSpPr>
            <p:spPr>
              <a:xfrm>
                <a:off x="2816816" y="3168008"/>
                <a:ext cx="129417" cy="129417"/>
              </a:xfrm>
              <a:custGeom>
                <a:avLst/>
                <a:gdLst>
                  <a:gd name="connsiteX0" fmla="*/ 129418 w 129417"/>
                  <a:gd name="connsiteY0" fmla="*/ 64709 h 129417"/>
                  <a:gd name="connsiteX1" fmla="*/ 64709 w 129417"/>
                  <a:gd name="connsiteY1" fmla="*/ 129418 h 129417"/>
                  <a:gd name="connsiteX2" fmla="*/ 0 w 129417"/>
                  <a:gd name="connsiteY2" fmla="*/ 64709 h 129417"/>
                  <a:gd name="connsiteX3" fmla="*/ 64709 w 129417"/>
                  <a:gd name="connsiteY3" fmla="*/ 0 h 129417"/>
                  <a:gd name="connsiteX4" fmla="*/ 129418 w 129417"/>
                  <a:gd name="connsiteY4" fmla="*/ 64709 h 1294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9417" h="129417">
                    <a:moveTo>
                      <a:pt x="129418" y="64709"/>
                    </a:moveTo>
                    <a:cubicBezTo>
                      <a:pt x="129418" y="100447"/>
                      <a:pt x="100447" y="129418"/>
                      <a:pt x="64709" y="129418"/>
                    </a:cubicBezTo>
                    <a:cubicBezTo>
                      <a:pt x="28971" y="129418"/>
                      <a:pt x="0" y="100447"/>
                      <a:pt x="0" y="64709"/>
                    </a:cubicBezTo>
                    <a:cubicBezTo>
                      <a:pt x="0" y="28971"/>
                      <a:pt x="28971" y="0"/>
                      <a:pt x="64709" y="0"/>
                    </a:cubicBezTo>
                    <a:cubicBezTo>
                      <a:pt x="100447" y="0"/>
                      <a:pt x="129418" y="28971"/>
                      <a:pt x="129418" y="64709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3" name="Graphic 110">
              <a:extLst>
                <a:ext uri="{FF2B5EF4-FFF2-40B4-BE49-F238E27FC236}">
                  <a16:creationId xmlns:a16="http://schemas.microsoft.com/office/drawing/2014/main" id="{09172F10-820C-4736-91CE-FDA6F0FD5190}"/>
                </a:ext>
              </a:extLst>
            </p:cNvPr>
            <p:cNvGrpSpPr/>
            <p:nvPr/>
          </p:nvGrpSpPr>
          <p:grpSpPr>
            <a:xfrm>
              <a:off x="7724682" y="1178477"/>
              <a:ext cx="298656" cy="312227"/>
              <a:chOff x="7580870" y="1894744"/>
              <a:chExt cx="313004" cy="327231"/>
            </a:xfrm>
            <a:noFill/>
          </p:grpSpPr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69BCD688-D256-4E3C-A064-4DD3F0BFFB32}"/>
                  </a:ext>
                </a:extLst>
              </p:cNvPr>
              <p:cNvSpPr/>
              <p:nvPr/>
            </p:nvSpPr>
            <p:spPr>
              <a:xfrm>
                <a:off x="7580870" y="1894744"/>
                <a:ext cx="313004" cy="42682"/>
              </a:xfrm>
              <a:custGeom>
                <a:avLst/>
                <a:gdLst>
                  <a:gd name="connsiteX0" fmla="*/ 0 w 313004"/>
                  <a:gd name="connsiteY0" fmla="*/ 0 h 42682"/>
                  <a:gd name="connsiteX1" fmla="*/ 313005 w 313004"/>
                  <a:gd name="connsiteY1" fmla="*/ 0 h 42682"/>
                  <a:gd name="connsiteX2" fmla="*/ 313005 w 313004"/>
                  <a:gd name="connsiteY2" fmla="*/ 42682 h 42682"/>
                  <a:gd name="connsiteX3" fmla="*/ 0 w 313004"/>
                  <a:gd name="connsiteY3" fmla="*/ 42682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3004" h="42682">
                    <a:moveTo>
                      <a:pt x="0" y="0"/>
                    </a:moveTo>
                    <a:lnTo>
                      <a:pt x="313005" y="0"/>
                    </a:lnTo>
                    <a:lnTo>
                      <a:pt x="313005" y="42682"/>
                    </a:lnTo>
                    <a:lnTo>
                      <a:pt x="0" y="42682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47405D2B-C8BC-4D66-98B1-0DED3D9F3F28}"/>
                  </a:ext>
                </a:extLst>
              </p:cNvPr>
              <p:cNvSpPr/>
              <p:nvPr/>
            </p:nvSpPr>
            <p:spPr>
              <a:xfrm>
                <a:off x="7581155" y="2136610"/>
                <a:ext cx="312435" cy="14227"/>
              </a:xfrm>
              <a:custGeom>
                <a:avLst/>
                <a:gdLst>
                  <a:gd name="connsiteX0" fmla="*/ 0 w 312435"/>
                  <a:gd name="connsiteY0" fmla="*/ 0 h 14227"/>
                  <a:gd name="connsiteX1" fmla="*/ 312435 w 312435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12435" h="14227">
                    <a:moveTo>
                      <a:pt x="0" y="0"/>
                    </a:moveTo>
                    <a:lnTo>
                      <a:pt x="312435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E919F466-755F-416F-BB7C-A7FF8D9F860A}"/>
                  </a:ext>
                </a:extLst>
              </p:cNvPr>
              <p:cNvSpPr/>
              <p:nvPr/>
            </p:nvSpPr>
            <p:spPr>
              <a:xfrm>
                <a:off x="7609325" y="1937426"/>
                <a:ext cx="256094" cy="199183"/>
              </a:xfrm>
              <a:custGeom>
                <a:avLst/>
                <a:gdLst>
                  <a:gd name="connsiteX0" fmla="*/ 0 w 256094"/>
                  <a:gd name="connsiteY0" fmla="*/ 0 h 199183"/>
                  <a:gd name="connsiteX1" fmla="*/ 256095 w 256094"/>
                  <a:gd name="connsiteY1" fmla="*/ 0 h 199183"/>
                  <a:gd name="connsiteX2" fmla="*/ 256095 w 256094"/>
                  <a:gd name="connsiteY2" fmla="*/ 199184 h 199183"/>
                  <a:gd name="connsiteX3" fmla="*/ 0 w 256094"/>
                  <a:gd name="connsiteY3" fmla="*/ 199184 h 199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6094" h="199183">
                    <a:moveTo>
                      <a:pt x="0" y="0"/>
                    </a:moveTo>
                    <a:lnTo>
                      <a:pt x="256095" y="0"/>
                    </a:lnTo>
                    <a:lnTo>
                      <a:pt x="256095" y="199184"/>
                    </a:lnTo>
                    <a:lnTo>
                      <a:pt x="0" y="199184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3FCA976A-9238-450E-BBAE-0B8781B14994}"/>
                  </a:ext>
                </a:extLst>
              </p:cNvPr>
              <p:cNvSpPr/>
              <p:nvPr/>
            </p:nvSpPr>
            <p:spPr>
              <a:xfrm>
                <a:off x="7737373" y="2136610"/>
                <a:ext cx="14227" cy="41828"/>
              </a:xfrm>
              <a:custGeom>
                <a:avLst/>
                <a:gdLst>
                  <a:gd name="connsiteX0" fmla="*/ 0 w 14227"/>
                  <a:gd name="connsiteY0" fmla="*/ 0 h 41828"/>
                  <a:gd name="connsiteX1" fmla="*/ 0 w 14227"/>
                  <a:gd name="connsiteY1" fmla="*/ 41829 h 41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227" h="41828">
                    <a:moveTo>
                      <a:pt x="0" y="0"/>
                    </a:moveTo>
                    <a:lnTo>
                      <a:pt x="0" y="41829"/>
                    </a:lnTo>
                  </a:path>
                </a:pathLst>
              </a:custGeom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469DBAD6-E087-442D-903F-F7701A49CC6E}"/>
                  </a:ext>
                </a:extLst>
              </p:cNvPr>
              <p:cNvSpPr/>
              <p:nvPr/>
            </p:nvSpPr>
            <p:spPr>
              <a:xfrm>
                <a:off x="7716031" y="2179293"/>
                <a:ext cx="42682" cy="42682"/>
              </a:xfrm>
              <a:custGeom>
                <a:avLst/>
                <a:gdLst>
                  <a:gd name="connsiteX0" fmla="*/ 42682 w 42682"/>
                  <a:gd name="connsiteY0" fmla="*/ 21341 h 42682"/>
                  <a:gd name="connsiteX1" fmla="*/ 21341 w 42682"/>
                  <a:gd name="connsiteY1" fmla="*/ 42682 h 42682"/>
                  <a:gd name="connsiteX2" fmla="*/ 0 w 42682"/>
                  <a:gd name="connsiteY2" fmla="*/ 21341 h 42682"/>
                  <a:gd name="connsiteX3" fmla="*/ 21341 w 42682"/>
                  <a:gd name="connsiteY3" fmla="*/ 0 h 42682"/>
                  <a:gd name="connsiteX4" fmla="*/ 42682 w 42682"/>
                  <a:gd name="connsiteY4" fmla="*/ 21341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82" h="42682">
                    <a:moveTo>
                      <a:pt x="42682" y="21341"/>
                    </a:moveTo>
                    <a:cubicBezTo>
                      <a:pt x="42682" y="33127"/>
                      <a:pt x="33128" y="42682"/>
                      <a:pt x="21341" y="42682"/>
                    </a:cubicBezTo>
                    <a:cubicBezTo>
                      <a:pt x="9555" y="42682"/>
                      <a:pt x="0" y="33127"/>
                      <a:pt x="0" y="21341"/>
                    </a:cubicBezTo>
                    <a:cubicBezTo>
                      <a:pt x="0" y="9555"/>
                      <a:pt x="9555" y="0"/>
                      <a:pt x="21341" y="0"/>
                    </a:cubicBezTo>
                    <a:cubicBezTo>
                      <a:pt x="33128" y="0"/>
                      <a:pt x="42682" y="9555"/>
                      <a:pt x="42682" y="21341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AD165DFE-7923-42AB-AF85-C5B049662318}"/>
                  </a:ext>
                </a:extLst>
              </p:cNvPr>
              <p:cNvSpPr/>
              <p:nvPr/>
            </p:nvSpPr>
            <p:spPr>
              <a:xfrm>
                <a:off x="7637780" y="1980109"/>
                <a:ext cx="113819" cy="113819"/>
              </a:xfrm>
              <a:custGeom>
                <a:avLst/>
                <a:gdLst>
                  <a:gd name="connsiteX0" fmla="*/ 113820 w 113819"/>
                  <a:gd name="connsiteY0" fmla="*/ 56910 h 113819"/>
                  <a:gd name="connsiteX1" fmla="*/ 56910 w 113819"/>
                  <a:gd name="connsiteY1" fmla="*/ 113819 h 113819"/>
                  <a:gd name="connsiteX2" fmla="*/ 0 w 113819"/>
                  <a:gd name="connsiteY2" fmla="*/ 56910 h 113819"/>
                  <a:gd name="connsiteX3" fmla="*/ 56910 w 113819"/>
                  <a:gd name="connsiteY3" fmla="*/ 0 h 113819"/>
                  <a:gd name="connsiteX4" fmla="*/ 113820 w 113819"/>
                  <a:gd name="connsiteY4" fmla="*/ 56910 h 113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819" h="113819">
                    <a:moveTo>
                      <a:pt x="113820" y="56910"/>
                    </a:moveTo>
                    <a:cubicBezTo>
                      <a:pt x="113820" y="88340"/>
                      <a:pt x="88340" y="113819"/>
                      <a:pt x="56910" y="113819"/>
                    </a:cubicBezTo>
                    <a:cubicBezTo>
                      <a:pt x="25479" y="113819"/>
                      <a:pt x="0" y="88340"/>
                      <a:pt x="0" y="56910"/>
                    </a:cubicBezTo>
                    <a:cubicBezTo>
                      <a:pt x="0" y="25479"/>
                      <a:pt x="25479" y="0"/>
                      <a:pt x="56910" y="0"/>
                    </a:cubicBezTo>
                    <a:cubicBezTo>
                      <a:pt x="88340" y="0"/>
                      <a:pt x="113820" y="25479"/>
                      <a:pt x="113820" y="56910"/>
                    </a:cubicBezTo>
                    <a:close/>
                  </a:path>
                </a:pathLst>
              </a:custGeom>
              <a:noFill/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D29188B0-A546-4380-9B9E-E7A067AE0DB6}"/>
                  </a:ext>
                </a:extLst>
              </p:cNvPr>
              <p:cNvSpPr/>
              <p:nvPr/>
            </p:nvSpPr>
            <p:spPr>
              <a:xfrm>
                <a:off x="7666520" y="1987649"/>
                <a:ext cx="85080" cy="49369"/>
              </a:xfrm>
              <a:custGeom>
                <a:avLst/>
                <a:gdLst>
                  <a:gd name="connsiteX0" fmla="*/ 0 w 85080"/>
                  <a:gd name="connsiteY0" fmla="*/ 0 h 49369"/>
                  <a:gd name="connsiteX1" fmla="*/ 28170 w 85080"/>
                  <a:gd name="connsiteY1" fmla="*/ 49369 h 49369"/>
                  <a:gd name="connsiteX2" fmla="*/ 85080 w 85080"/>
                  <a:gd name="connsiteY2" fmla="*/ 49369 h 49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5080" h="49369">
                    <a:moveTo>
                      <a:pt x="0" y="0"/>
                    </a:moveTo>
                    <a:lnTo>
                      <a:pt x="28170" y="49369"/>
                    </a:lnTo>
                    <a:lnTo>
                      <a:pt x="85080" y="49369"/>
                    </a:lnTo>
                  </a:path>
                </a:pathLst>
              </a:custGeom>
              <a:noFill/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93477783-96A4-4611-8D0E-F47FF2E56B1D}"/>
                  </a:ext>
                </a:extLst>
              </p:cNvPr>
              <p:cNvSpPr/>
              <p:nvPr/>
            </p:nvSpPr>
            <p:spPr>
              <a:xfrm>
                <a:off x="7694690" y="2037018"/>
                <a:ext cx="9390" cy="56198"/>
              </a:xfrm>
              <a:custGeom>
                <a:avLst/>
                <a:gdLst>
                  <a:gd name="connsiteX0" fmla="*/ 0 w 9390"/>
                  <a:gd name="connsiteY0" fmla="*/ 0 h 56198"/>
                  <a:gd name="connsiteX1" fmla="*/ 9390 w 9390"/>
                  <a:gd name="connsiteY1" fmla="*/ 56198 h 56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390" h="56198">
                    <a:moveTo>
                      <a:pt x="0" y="0"/>
                    </a:moveTo>
                    <a:lnTo>
                      <a:pt x="9390" y="56198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2D605739-E7B0-4CB9-8B25-5B14B2CCB525}"/>
                  </a:ext>
                </a:extLst>
              </p:cNvPr>
              <p:cNvSpPr/>
              <p:nvPr/>
            </p:nvSpPr>
            <p:spPr>
              <a:xfrm>
                <a:off x="7794567" y="1980109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DFA7C1D4-1AE4-4E33-8CAB-CFD08EE8A1EC}"/>
                  </a:ext>
                </a:extLst>
              </p:cNvPr>
              <p:cNvSpPr/>
              <p:nvPr/>
            </p:nvSpPr>
            <p:spPr>
              <a:xfrm>
                <a:off x="7794567" y="2008564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54F5E807-FA58-4D04-B3A2-2FBCE43D4165}"/>
                  </a:ext>
                </a:extLst>
              </p:cNvPr>
              <p:cNvSpPr/>
              <p:nvPr/>
            </p:nvSpPr>
            <p:spPr>
              <a:xfrm>
                <a:off x="7794567" y="2037018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5" name="Graphic 136">
              <a:extLst>
                <a:ext uri="{FF2B5EF4-FFF2-40B4-BE49-F238E27FC236}">
                  <a16:creationId xmlns:a16="http://schemas.microsoft.com/office/drawing/2014/main" id="{6125419E-8809-4D4B-ACAA-79332070DFE2}"/>
                </a:ext>
              </a:extLst>
            </p:cNvPr>
            <p:cNvGrpSpPr/>
            <p:nvPr/>
          </p:nvGrpSpPr>
          <p:grpSpPr>
            <a:xfrm>
              <a:off x="8867652" y="2105247"/>
              <a:ext cx="400730" cy="348460"/>
              <a:chOff x="3202011" y="2970395"/>
              <a:chExt cx="400730" cy="348460"/>
            </a:xfrm>
            <a:noFill/>
          </p:grpSpPr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AF323B39-AA49-4CD4-8F6C-ED9295ABB014}"/>
                  </a:ext>
                </a:extLst>
              </p:cNvPr>
              <p:cNvSpPr/>
              <p:nvPr/>
            </p:nvSpPr>
            <p:spPr>
              <a:xfrm>
                <a:off x="3202011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FF1E5FB0-88EC-4756-B152-18051AC9CFEE}"/>
                  </a:ext>
                </a:extLst>
              </p:cNvPr>
              <p:cNvSpPr/>
              <p:nvPr/>
            </p:nvSpPr>
            <p:spPr>
              <a:xfrm>
                <a:off x="3515626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F8BD64E5-F4A1-422D-B1C8-A77D6C435314}"/>
                  </a:ext>
                </a:extLst>
              </p:cNvPr>
              <p:cNvSpPr/>
              <p:nvPr/>
            </p:nvSpPr>
            <p:spPr>
              <a:xfrm>
                <a:off x="3341395" y="3092356"/>
                <a:ext cx="121961" cy="226499"/>
              </a:xfrm>
              <a:custGeom>
                <a:avLst/>
                <a:gdLst>
                  <a:gd name="connsiteX0" fmla="*/ 0 w 121961"/>
                  <a:gd name="connsiteY0" fmla="*/ 0 h 226499"/>
                  <a:gd name="connsiteX1" fmla="*/ 121961 w 121961"/>
                  <a:gd name="connsiteY1" fmla="*/ 0 h 226499"/>
                  <a:gd name="connsiteX2" fmla="*/ 121961 w 121961"/>
                  <a:gd name="connsiteY2" fmla="*/ 87115 h 226499"/>
                  <a:gd name="connsiteX3" fmla="*/ 87115 w 121961"/>
                  <a:gd name="connsiteY3" fmla="*/ 121961 h 226499"/>
                  <a:gd name="connsiteX4" fmla="*/ 87115 w 121961"/>
                  <a:gd name="connsiteY4" fmla="*/ 226500 h 226499"/>
                  <a:gd name="connsiteX5" fmla="*/ 34846 w 121961"/>
                  <a:gd name="connsiteY5" fmla="*/ 226500 h 226499"/>
                  <a:gd name="connsiteX6" fmla="*/ 34846 w 121961"/>
                  <a:gd name="connsiteY6" fmla="*/ 121961 h 226499"/>
                  <a:gd name="connsiteX7" fmla="*/ 0 w 121961"/>
                  <a:gd name="connsiteY7" fmla="*/ 87115 h 226499"/>
                  <a:gd name="connsiteX8" fmla="*/ 0 w 121961"/>
                  <a:gd name="connsiteY8" fmla="*/ 0 h 226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1961" h="226499">
                    <a:moveTo>
                      <a:pt x="0" y="0"/>
                    </a:moveTo>
                    <a:lnTo>
                      <a:pt x="121961" y="0"/>
                    </a:lnTo>
                    <a:lnTo>
                      <a:pt x="121961" y="87115"/>
                    </a:lnTo>
                    <a:cubicBezTo>
                      <a:pt x="121961" y="106281"/>
                      <a:pt x="106281" y="121961"/>
                      <a:pt x="87115" y="121961"/>
                    </a:cubicBezTo>
                    <a:lnTo>
                      <a:pt x="87115" y="226500"/>
                    </a:lnTo>
                    <a:lnTo>
                      <a:pt x="34846" y="226500"/>
                    </a:lnTo>
                    <a:lnTo>
                      <a:pt x="34846" y="121961"/>
                    </a:lnTo>
                    <a:cubicBezTo>
                      <a:pt x="15681" y="121961"/>
                      <a:pt x="0" y="106281"/>
                      <a:pt x="0" y="8711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8FA5A564-6F25-4253-A149-4DDAE9AE2631}"/>
                  </a:ext>
                </a:extLst>
              </p:cNvPr>
              <p:cNvSpPr/>
              <p:nvPr/>
            </p:nvSpPr>
            <p:spPr>
              <a:xfrm>
                <a:off x="3219434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CF16E523-974E-4828-BF83-FFE13B0B5898}"/>
                  </a:ext>
                </a:extLst>
              </p:cNvPr>
              <p:cNvSpPr/>
              <p:nvPr/>
            </p:nvSpPr>
            <p:spPr>
              <a:xfrm>
                <a:off x="3533049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DF34AEE1-2DED-4D3F-958F-A642E0851ECD}"/>
                  </a:ext>
                </a:extLst>
              </p:cNvPr>
              <p:cNvSpPr/>
              <p:nvPr/>
            </p:nvSpPr>
            <p:spPr>
              <a:xfrm>
                <a:off x="3358818" y="2970395"/>
                <a:ext cx="87115" cy="87115"/>
              </a:xfrm>
              <a:custGeom>
                <a:avLst/>
                <a:gdLst>
                  <a:gd name="connsiteX0" fmla="*/ 87115 w 87115"/>
                  <a:gd name="connsiteY0" fmla="*/ 43558 h 87115"/>
                  <a:gd name="connsiteX1" fmla="*/ 43558 w 87115"/>
                  <a:gd name="connsiteY1" fmla="*/ 87115 h 87115"/>
                  <a:gd name="connsiteX2" fmla="*/ 43558 w 87115"/>
                  <a:gd name="connsiteY2" fmla="*/ 87115 h 87115"/>
                  <a:gd name="connsiteX3" fmla="*/ 0 w 87115"/>
                  <a:gd name="connsiteY3" fmla="*/ 43558 h 87115"/>
                  <a:gd name="connsiteX4" fmla="*/ 0 w 87115"/>
                  <a:gd name="connsiteY4" fmla="*/ 43558 h 87115"/>
                  <a:gd name="connsiteX5" fmla="*/ 43558 w 87115"/>
                  <a:gd name="connsiteY5" fmla="*/ 0 h 87115"/>
                  <a:gd name="connsiteX6" fmla="*/ 43558 w 87115"/>
                  <a:gd name="connsiteY6" fmla="*/ 0 h 87115"/>
                  <a:gd name="connsiteX7" fmla="*/ 87115 w 87115"/>
                  <a:gd name="connsiteY7" fmla="*/ 43558 h 87115"/>
                  <a:gd name="connsiteX8" fmla="*/ 87115 w 87115"/>
                  <a:gd name="connsiteY8" fmla="*/ 43558 h 87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87115">
                    <a:moveTo>
                      <a:pt x="87115" y="43558"/>
                    </a:moveTo>
                    <a:cubicBezTo>
                      <a:pt x="87115" y="67601"/>
                      <a:pt x="67601" y="87115"/>
                      <a:pt x="43558" y="87115"/>
                    </a:cubicBezTo>
                    <a:lnTo>
                      <a:pt x="43558" y="87115"/>
                    </a:lnTo>
                    <a:cubicBezTo>
                      <a:pt x="19514" y="87115"/>
                      <a:pt x="0" y="67601"/>
                      <a:pt x="0" y="43558"/>
                    </a:cubicBezTo>
                    <a:lnTo>
                      <a:pt x="0" y="43558"/>
                    </a:lnTo>
                    <a:cubicBezTo>
                      <a:pt x="0" y="19514"/>
                      <a:pt x="19514" y="0"/>
                      <a:pt x="43558" y="0"/>
                    </a:cubicBezTo>
                    <a:lnTo>
                      <a:pt x="43558" y="0"/>
                    </a:lnTo>
                    <a:cubicBezTo>
                      <a:pt x="67601" y="0"/>
                      <a:pt x="87115" y="19514"/>
                      <a:pt x="87115" y="43558"/>
                    </a:cubicBezTo>
                    <a:lnTo>
                      <a:pt x="87115" y="43558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C42FD1E-464C-42D9-817C-9F50328A5333}"/>
                </a:ext>
              </a:extLst>
            </p:cNvPr>
            <p:cNvSpPr/>
            <p:nvPr/>
          </p:nvSpPr>
          <p:spPr>
            <a:xfrm>
              <a:off x="8996958" y="2541502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B09B056-DAD9-427B-BC41-4A8AF7935372}"/>
                </a:ext>
              </a:extLst>
            </p:cNvPr>
            <p:cNvSpPr/>
            <p:nvPr/>
          </p:nvSpPr>
          <p:spPr>
            <a:xfrm>
              <a:off x="7787422" y="1570521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15E6ABDD-4166-4E92-A36B-D9915F1FD8B0}"/>
                </a:ext>
              </a:extLst>
            </p:cNvPr>
            <p:cNvSpPr/>
            <p:nvPr/>
          </p:nvSpPr>
          <p:spPr>
            <a:xfrm>
              <a:off x="6587344" y="1046133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BBEA6BC3-A8C0-4E51-ACF4-92C6029AF20E}"/>
                </a:ext>
              </a:extLst>
            </p:cNvPr>
            <p:cNvSpPr/>
            <p:nvPr/>
          </p:nvSpPr>
          <p:spPr>
            <a:xfrm>
              <a:off x="5386176" y="1762788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E28837E3-FCCF-4B95-AB5A-C4DA0385D745}"/>
                </a:ext>
              </a:extLst>
            </p:cNvPr>
            <p:cNvSpPr/>
            <p:nvPr/>
          </p:nvSpPr>
          <p:spPr>
            <a:xfrm>
              <a:off x="4186417" y="2057448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266794B-40E2-4A48-ACDC-9747A6BB56B2}"/>
                </a:ext>
              </a:extLst>
            </p:cNvPr>
            <p:cNvSpPr/>
            <p:nvPr/>
          </p:nvSpPr>
          <p:spPr>
            <a:xfrm>
              <a:off x="2988723" y="2656090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F3DCAED-855C-44A6-A4BB-AC97C43D5EB0}"/>
                </a:ext>
              </a:extLst>
            </p:cNvPr>
            <p:cNvCxnSpPr/>
            <p:nvPr/>
          </p:nvCxnSpPr>
          <p:spPr>
            <a:xfrm>
              <a:off x="0" y="3933312"/>
              <a:ext cx="12192000" cy="0"/>
            </a:xfrm>
            <a:prstGeom prst="line">
              <a:avLst/>
            </a:prstGeom>
            <a:ln w="6350">
              <a:solidFill>
                <a:srgbClr val="15283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F91C1603-7FEC-44C9-897F-DE7EF3890EBA}"/>
                </a:ext>
              </a:extLst>
            </p:cNvPr>
            <p:cNvGrpSpPr/>
            <p:nvPr/>
          </p:nvGrpSpPr>
          <p:grpSpPr>
            <a:xfrm>
              <a:off x="6531262" y="631261"/>
              <a:ext cx="284828" cy="283829"/>
              <a:chOff x="3613255" y="1933856"/>
              <a:chExt cx="284828" cy="283829"/>
            </a:xfrm>
            <a:noFill/>
          </p:grpSpPr>
          <p:sp>
            <p:nvSpPr>
              <p:cNvPr id="159" name="Google Shape;4587;p40">
                <a:extLst>
                  <a:ext uri="{FF2B5EF4-FFF2-40B4-BE49-F238E27FC236}">
                    <a16:creationId xmlns:a16="http://schemas.microsoft.com/office/drawing/2014/main" id="{BD3A98C7-B753-451F-8AEE-FFC25B69D883}"/>
                  </a:ext>
                </a:extLst>
              </p:cNvPr>
              <p:cNvSpPr/>
              <p:nvPr/>
            </p:nvSpPr>
            <p:spPr>
              <a:xfrm>
                <a:off x="3812306" y="1945074"/>
                <a:ext cx="57185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9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444" y="349"/>
                      <a:pt x="792" y="824"/>
                      <a:pt x="1077" y="1394"/>
                    </a:cubicBezTo>
                    <a:lnTo>
                      <a:pt x="1774" y="1394"/>
                    </a:lnTo>
                    <a:cubicBezTo>
                      <a:pt x="1299" y="793"/>
                      <a:pt x="697" y="318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4588;p40">
                <a:extLst>
                  <a:ext uri="{FF2B5EF4-FFF2-40B4-BE49-F238E27FC236}">
                    <a16:creationId xmlns:a16="http://schemas.microsoft.com/office/drawing/2014/main" id="{C2CB1AF2-8E06-453E-B9C8-1FF8ADF12AF5}"/>
                  </a:ext>
                </a:extLst>
              </p:cNvPr>
              <p:cNvSpPr/>
              <p:nvPr/>
            </p:nvSpPr>
            <p:spPr>
              <a:xfrm>
                <a:off x="3796994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0" y="1"/>
                    </a:moveTo>
                    <a:cubicBezTo>
                      <a:pt x="127" y="666"/>
                      <a:pt x="190" y="1426"/>
                      <a:pt x="190" y="2186"/>
                    </a:cubicBezTo>
                    <a:lnTo>
                      <a:pt x="1837" y="2186"/>
                    </a:lnTo>
                    <a:cubicBezTo>
                      <a:pt x="1837" y="1394"/>
                      <a:pt x="1647" y="634"/>
                      <a:pt x="1362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4589;p40">
                <a:extLst>
                  <a:ext uri="{FF2B5EF4-FFF2-40B4-BE49-F238E27FC236}">
                    <a16:creationId xmlns:a16="http://schemas.microsoft.com/office/drawing/2014/main" id="{F7AA1C16-8E4C-4819-8858-2DDCFA6C973E}"/>
                  </a:ext>
                </a:extLst>
              </p:cNvPr>
              <p:cNvSpPr/>
              <p:nvPr/>
            </p:nvSpPr>
            <p:spPr>
              <a:xfrm>
                <a:off x="3655096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475" y="1"/>
                    </a:moveTo>
                    <a:cubicBezTo>
                      <a:pt x="190" y="634"/>
                      <a:pt x="0" y="1363"/>
                      <a:pt x="0" y="2186"/>
                    </a:cubicBezTo>
                    <a:lnTo>
                      <a:pt x="1647" y="2186"/>
                    </a:lnTo>
                    <a:cubicBezTo>
                      <a:pt x="1647" y="1426"/>
                      <a:pt x="1711" y="666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4590;p40">
                <a:extLst>
                  <a:ext uri="{FF2B5EF4-FFF2-40B4-BE49-F238E27FC236}">
                    <a16:creationId xmlns:a16="http://schemas.microsoft.com/office/drawing/2014/main" id="{CA4937CE-17F2-45B5-A889-82E65B39863B}"/>
                  </a:ext>
                </a:extLst>
              </p:cNvPr>
              <p:cNvSpPr/>
              <p:nvPr/>
            </p:nvSpPr>
            <p:spPr>
              <a:xfrm>
                <a:off x="3726561" y="1933856"/>
                <a:ext cx="59248" cy="5618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43" extrusionOk="0">
                    <a:moveTo>
                      <a:pt x="919" y="0"/>
                    </a:moveTo>
                    <a:cubicBezTo>
                      <a:pt x="570" y="0"/>
                      <a:pt x="222" y="634"/>
                      <a:pt x="0" y="1742"/>
                    </a:cubicBezTo>
                    <a:lnTo>
                      <a:pt x="1837" y="1742"/>
                    </a:lnTo>
                    <a:cubicBezTo>
                      <a:pt x="1584" y="634"/>
                      <a:pt x="1235" y="0"/>
                      <a:pt x="919" y="0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4591;p40">
                <a:extLst>
                  <a:ext uri="{FF2B5EF4-FFF2-40B4-BE49-F238E27FC236}">
                    <a16:creationId xmlns:a16="http://schemas.microsoft.com/office/drawing/2014/main" id="{E5B9F791-F0D9-4E4C-97D1-25307D1C4942}"/>
                  </a:ext>
                </a:extLst>
              </p:cNvPr>
              <p:cNvSpPr/>
              <p:nvPr/>
            </p:nvSpPr>
            <p:spPr>
              <a:xfrm>
                <a:off x="3675500" y="1935887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869" y="1"/>
                    </a:moveTo>
                    <a:lnTo>
                      <a:pt x="1869" y="1"/>
                    </a:lnTo>
                    <a:cubicBezTo>
                      <a:pt x="1109" y="223"/>
                      <a:pt x="444" y="824"/>
                      <a:pt x="1" y="1679"/>
                    </a:cubicBezTo>
                    <a:lnTo>
                      <a:pt x="1268" y="1679"/>
                    </a:lnTo>
                    <a:cubicBezTo>
                      <a:pt x="1394" y="983"/>
                      <a:pt x="1616" y="381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4592;p40">
                <a:extLst>
                  <a:ext uri="{FF2B5EF4-FFF2-40B4-BE49-F238E27FC236}">
                    <a16:creationId xmlns:a16="http://schemas.microsoft.com/office/drawing/2014/main" id="{7B3BCE32-6631-44FE-8839-EB48AD51EC0E}"/>
                  </a:ext>
                </a:extLst>
              </p:cNvPr>
              <p:cNvSpPr/>
              <p:nvPr/>
            </p:nvSpPr>
            <p:spPr>
              <a:xfrm>
                <a:off x="3775558" y="1935887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54" y="381"/>
                      <a:pt x="475" y="983"/>
                      <a:pt x="602" y="1679"/>
                    </a:cubicBezTo>
                    <a:lnTo>
                      <a:pt x="1869" y="1679"/>
                    </a:lnTo>
                    <a:cubicBezTo>
                      <a:pt x="1425" y="824"/>
                      <a:pt x="760" y="223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4593;p40">
                <a:extLst>
                  <a:ext uri="{FF2B5EF4-FFF2-40B4-BE49-F238E27FC236}">
                    <a16:creationId xmlns:a16="http://schemas.microsoft.com/office/drawing/2014/main" id="{58E05B42-A90B-4672-995D-05E442E60669}"/>
                  </a:ext>
                </a:extLst>
              </p:cNvPr>
              <p:cNvSpPr/>
              <p:nvPr/>
            </p:nvSpPr>
            <p:spPr>
              <a:xfrm>
                <a:off x="3718373" y="2000196"/>
                <a:ext cx="74560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7" extrusionOk="0">
                    <a:moveTo>
                      <a:pt x="191" y="1"/>
                    </a:moveTo>
                    <a:cubicBezTo>
                      <a:pt x="64" y="603"/>
                      <a:pt x="1" y="1363"/>
                      <a:pt x="1" y="2186"/>
                    </a:cubicBezTo>
                    <a:lnTo>
                      <a:pt x="2313" y="2186"/>
                    </a:lnTo>
                    <a:cubicBezTo>
                      <a:pt x="2313" y="1363"/>
                      <a:pt x="2249" y="603"/>
                      <a:pt x="2123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4594;p40">
                <a:extLst>
                  <a:ext uri="{FF2B5EF4-FFF2-40B4-BE49-F238E27FC236}">
                    <a16:creationId xmlns:a16="http://schemas.microsoft.com/office/drawing/2014/main" id="{13C6DC88-A38D-45C7-A3AD-307CFDA60CB7}"/>
                  </a:ext>
                </a:extLst>
              </p:cNvPr>
              <p:cNvSpPr/>
              <p:nvPr/>
            </p:nvSpPr>
            <p:spPr>
              <a:xfrm>
                <a:off x="3718373" y="2080848"/>
                <a:ext cx="74560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6" extrusionOk="0">
                    <a:moveTo>
                      <a:pt x="1" y="1"/>
                    </a:moveTo>
                    <a:cubicBezTo>
                      <a:pt x="1" y="824"/>
                      <a:pt x="64" y="1553"/>
                      <a:pt x="191" y="2186"/>
                    </a:cubicBezTo>
                    <a:lnTo>
                      <a:pt x="2123" y="2186"/>
                    </a:lnTo>
                    <a:cubicBezTo>
                      <a:pt x="2249" y="1553"/>
                      <a:pt x="2313" y="824"/>
                      <a:pt x="2313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4595;p40">
                <a:extLst>
                  <a:ext uri="{FF2B5EF4-FFF2-40B4-BE49-F238E27FC236}">
                    <a16:creationId xmlns:a16="http://schemas.microsoft.com/office/drawing/2014/main" id="{208DD36F-637E-46D7-9649-131F02302FDB}"/>
                  </a:ext>
                </a:extLst>
              </p:cNvPr>
              <p:cNvSpPr/>
              <p:nvPr/>
            </p:nvSpPr>
            <p:spPr>
              <a:xfrm>
                <a:off x="3775558" y="2160468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602" y="1"/>
                    </a:moveTo>
                    <a:cubicBezTo>
                      <a:pt x="475" y="729"/>
                      <a:pt x="254" y="1331"/>
                      <a:pt x="0" y="1679"/>
                    </a:cubicBezTo>
                    <a:cubicBezTo>
                      <a:pt x="760" y="1489"/>
                      <a:pt x="1425" y="856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4596;p40">
                <a:extLst>
                  <a:ext uri="{FF2B5EF4-FFF2-40B4-BE49-F238E27FC236}">
                    <a16:creationId xmlns:a16="http://schemas.microsoft.com/office/drawing/2014/main" id="{6E94145E-C412-4A49-BC58-AC5718EFAED7}"/>
                  </a:ext>
                </a:extLst>
              </p:cNvPr>
              <p:cNvSpPr/>
              <p:nvPr/>
            </p:nvSpPr>
            <p:spPr>
              <a:xfrm>
                <a:off x="3796994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190" y="1"/>
                    </a:moveTo>
                    <a:cubicBezTo>
                      <a:pt x="190" y="729"/>
                      <a:pt x="127" y="1521"/>
                      <a:pt x="0" y="2186"/>
                    </a:cubicBezTo>
                    <a:lnTo>
                      <a:pt x="1362" y="2186"/>
                    </a:lnTo>
                    <a:cubicBezTo>
                      <a:pt x="1647" y="1553"/>
                      <a:pt x="1837" y="793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" name="Google Shape;4597;p40">
                <a:extLst>
                  <a:ext uri="{FF2B5EF4-FFF2-40B4-BE49-F238E27FC236}">
                    <a16:creationId xmlns:a16="http://schemas.microsoft.com/office/drawing/2014/main" id="{59B3DE24-A03C-417E-8D8F-5A3615F4C708}"/>
                  </a:ext>
                </a:extLst>
              </p:cNvPr>
              <p:cNvSpPr/>
              <p:nvPr/>
            </p:nvSpPr>
            <p:spPr>
              <a:xfrm>
                <a:off x="3675500" y="2160468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" y="1"/>
                    </a:moveTo>
                    <a:cubicBezTo>
                      <a:pt x="444" y="856"/>
                      <a:pt x="1109" y="1489"/>
                      <a:pt x="1869" y="1679"/>
                    </a:cubicBezTo>
                    <a:cubicBezTo>
                      <a:pt x="1616" y="1331"/>
                      <a:pt x="1394" y="729"/>
                      <a:pt x="1268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4598;p40">
                <a:extLst>
                  <a:ext uri="{FF2B5EF4-FFF2-40B4-BE49-F238E27FC236}">
                    <a16:creationId xmlns:a16="http://schemas.microsoft.com/office/drawing/2014/main" id="{5CFBABDA-DA25-4BDC-933E-07089568095D}"/>
                  </a:ext>
                </a:extLst>
              </p:cNvPr>
              <p:cNvSpPr/>
              <p:nvPr/>
            </p:nvSpPr>
            <p:spPr>
              <a:xfrm>
                <a:off x="3655096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0" y="1"/>
                    </a:moveTo>
                    <a:cubicBezTo>
                      <a:pt x="32" y="793"/>
                      <a:pt x="190" y="1553"/>
                      <a:pt x="475" y="2186"/>
                    </a:cubicBezTo>
                    <a:lnTo>
                      <a:pt x="1837" y="2186"/>
                    </a:lnTo>
                    <a:cubicBezTo>
                      <a:pt x="1711" y="1521"/>
                      <a:pt x="1647" y="761"/>
                      <a:pt x="164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4599;p40">
                <a:extLst>
                  <a:ext uri="{FF2B5EF4-FFF2-40B4-BE49-F238E27FC236}">
                    <a16:creationId xmlns:a16="http://schemas.microsoft.com/office/drawing/2014/main" id="{4E31F43E-4ABE-4722-A9D1-BF2FCC92459F}"/>
                  </a:ext>
                </a:extLst>
              </p:cNvPr>
              <p:cNvSpPr/>
              <p:nvPr/>
            </p:nvSpPr>
            <p:spPr>
              <a:xfrm>
                <a:off x="3726561" y="2160468"/>
                <a:ext cx="59248" cy="57217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75" extrusionOk="0">
                    <a:moveTo>
                      <a:pt x="0" y="1"/>
                    </a:moveTo>
                    <a:cubicBezTo>
                      <a:pt x="222" y="1109"/>
                      <a:pt x="570" y="1774"/>
                      <a:pt x="919" y="1774"/>
                    </a:cubicBezTo>
                    <a:cubicBezTo>
                      <a:pt x="1235" y="1774"/>
                      <a:pt x="1584" y="1109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4600;p40">
                <a:extLst>
                  <a:ext uri="{FF2B5EF4-FFF2-40B4-BE49-F238E27FC236}">
                    <a16:creationId xmlns:a16="http://schemas.microsoft.com/office/drawing/2014/main" id="{6900CA91-8420-4DE0-98DC-6F2531A745A7}"/>
                  </a:ext>
                </a:extLst>
              </p:cNvPr>
              <p:cNvSpPr/>
              <p:nvPr/>
            </p:nvSpPr>
            <p:spPr>
              <a:xfrm>
                <a:off x="3851084" y="2000196"/>
                <a:ext cx="46999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7" extrusionOk="0">
                    <a:moveTo>
                      <a:pt x="1" y="1"/>
                    </a:moveTo>
                    <a:cubicBezTo>
                      <a:pt x="286" y="634"/>
                      <a:pt x="444" y="1394"/>
                      <a:pt x="476" y="2186"/>
                    </a:cubicBezTo>
                    <a:lnTo>
                      <a:pt x="1458" y="2186"/>
                    </a:lnTo>
                    <a:cubicBezTo>
                      <a:pt x="1426" y="1394"/>
                      <a:pt x="1173" y="634"/>
                      <a:pt x="761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4601;p40">
                <a:extLst>
                  <a:ext uri="{FF2B5EF4-FFF2-40B4-BE49-F238E27FC236}">
                    <a16:creationId xmlns:a16="http://schemas.microsoft.com/office/drawing/2014/main" id="{F2FDAA0D-0942-4487-AF2C-5A6E0E2879B8}"/>
                  </a:ext>
                </a:extLst>
              </p:cNvPr>
              <p:cNvSpPr/>
              <p:nvPr/>
            </p:nvSpPr>
            <p:spPr>
              <a:xfrm>
                <a:off x="3851084" y="2080848"/>
                <a:ext cx="46999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6" extrusionOk="0">
                    <a:moveTo>
                      <a:pt x="476" y="1"/>
                    </a:moveTo>
                    <a:cubicBezTo>
                      <a:pt x="444" y="793"/>
                      <a:pt x="286" y="1521"/>
                      <a:pt x="1" y="2186"/>
                    </a:cubicBezTo>
                    <a:lnTo>
                      <a:pt x="761" y="2186"/>
                    </a:lnTo>
                    <a:cubicBezTo>
                      <a:pt x="1173" y="1553"/>
                      <a:pt x="1426" y="793"/>
                      <a:pt x="1458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4602;p40">
                <a:extLst>
                  <a:ext uri="{FF2B5EF4-FFF2-40B4-BE49-F238E27FC236}">
                    <a16:creationId xmlns:a16="http://schemas.microsoft.com/office/drawing/2014/main" id="{E5281B0A-C239-43D8-9213-31AA1D2B2D35}"/>
                  </a:ext>
                </a:extLst>
              </p:cNvPr>
              <p:cNvSpPr/>
              <p:nvPr/>
            </p:nvSpPr>
            <p:spPr>
              <a:xfrm>
                <a:off x="3812306" y="2161500"/>
                <a:ext cx="57185" cy="43936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63" extrusionOk="0">
                    <a:moveTo>
                      <a:pt x="1077" y="1"/>
                    </a:moveTo>
                    <a:cubicBezTo>
                      <a:pt x="792" y="539"/>
                      <a:pt x="444" y="1014"/>
                      <a:pt x="0" y="1362"/>
                    </a:cubicBezTo>
                    <a:lnTo>
                      <a:pt x="0" y="1362"/>
                    </a:lnTo>
                    <a:cubicBezTo>
                      <a:pt x="697" y="1077"/>
                      <a:pt x="1299" y="602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4603;p40">
                <a:extLst>
                  <a:ext uri="{FF2B5EF4-FFF2-40B4-BE49-F238E27FC236}">
                    <a16:creationId xmlns:a16="http://schemas.microsoft.com/office/drawing/2014/main" id="{D9FF3A19-D0AC-46AA-A428-30523AB99570}"/>
                  </a:ext>
                </a:extLst>
              </p:cNvPr>
              <p:cNvSpPr/>
              <p:nvPr/>
            </p:nvSpPr>
            <p:spPr>
              <a:xfrm>
                <a:off x="3641815" y="2160468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" y="1"/>
                    </a:moveTo>
                    <a:cubicBezTo>
                      <a:pt x="476" y="634"/>
                      <a:pt x="1077" y="1109"/>
                      <a:pt x="1774" y="1394"/>
                    </a:cubicBezTo>
                    <a:cubicBezTo>
                      <a:pt x="1331" y="1046"/>
                      <a:pt x="982" y="571"/>
                      <a:pt x="69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4604;p40">
                <a:extLst>
                  <a:ext uri="{FF2B5EF4-FFF2-40B4-BE49-F238E27FC236}">
                    <a16:creationId xmlns:a16="http://schemas.microsoft.com/office/drawing/2014/main" id="{36E8E94F-AA3D-4D7F-B510-57AAA3D9F211}"/>
                  </a:ext>
                </a:extLst>
              </p:cNvPr>
              <p:cNvSpPr/>
              <p:nvPr/>
            </p:nvSpPr>
            <p:spPr>
              <a:xfrm>
                <a:off x="3641815" y="1945074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774" y="1"/>
                    </a:moveTo>
                    <a:cubicBezTo>
                      <a:pt x="1077" y="318"/>
                      <a:pt x="476" y="793"/>
                      <a:pt x="1" y="1394"/>
                    </a:cubicBezTo>
                    <a:lnTo>
                      <a:pt x="697" y="1394"/>
                    </a:lnTo>
                    <a:cubicBezTo>
                      <a:pt x="982" y="824"/>
                      <a:pt x="1331" y="349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4605;p40">
                <a:extLst>
                  <a:ext uri="{FF2B5EF4-FFF2-40B4-BE49-F238E27FC236}">
                    <a16:creationId xmlns:a16="http://schemas.microsoft.com/office/drawing/2014/main" id="{27ADC95E-BBA7-4504-B97E-4A1933F9FA30}"/>
                  </a:ext>
                </a:extLst>
              </p:cNvPr>
              <p:cNvSpPr/>
              <p:nvPr/>
            </p:nvSpPr>
            <p:spPr>
              <a:xfrm>
                <a:off x="3613255" y="2000196"/>
                <a:ext cx="46966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7" extrusionOk="0">
                    <a:moveTo>
                      <a:pt x="697" y="1"/>
                    </a:moveTo>
                    <a:cubicBezTo>
                      <a:pt x="285" y="634"/>
                      <a:pt x="32" y="1394"/>
                      <a:pt x="0" y="2186"/>
                    </a:cubicBezTo>
                    <a:lnTo>
                      <a:pt x="982" y="2186"/>
                    </a:lnTo>
                    <a:cubicBezTo>
                      <a:pt x="1013" y="1394"/>
                      <a:pt x="1172" y="634"/>
                      <a:pt x="145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4606;p40">
                <a:extLst>
                  <a:ext uri="{FF2B5EF4-FFF2-40B4-BE49-F238E27FC236}">
                    <a16:creationId xmlns:a16="http://schemas.microsoft.com/office/drawing/2014/main" id="{6E3CF3AF-6758-4D9B-AEF2-66BAFBB52001}"/>
                  </a:ext>
                </a:extLst>
              </p:cNvPr>
              <p:cNvSpPr/>
              <p:nvPr/>
            </p:nvSpPr>
            <p:spPr>
              <a:xfrm>
                <a:off x="3613255" y="2080848"/>
                <a:ext cx="46966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6" extrusionOk="0">
                    <a:moveTo>
                      <a:pt x="0" y="1"/>
                    </a:moveTo>
                    <a:cubicBezTo>
                      <a:pt x="32" y="793"/>
                      <a:pt x="285" y="1553"/>
                      <a:pt x="697" y="2186"/>
                    </a:cubicBezTo>
                    <a:lnTo>
                      <a:pt x="1457" y="2186"/>
                    </a:lnTo>
                    <a:cubicBezTo>
                      <a:pt x="1172" y="1521"/>
                      <a:pt x="1013" y="793"/>
                      <a:pt x="982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3C2A7072-1180-4BD8-B40D-02645FC3E327}"/>
              </a:ext>
            </a:extLst>
          </p:cNvPr>
          <p:cNvGrpSpPr/>
          <p:nvPr/>
        </p:nvGrpSpPr>
        <p:grpSpPr>
          <a:xfrm>
            <a:off x="1243878" y="5435773"/>
            <a:ext cx="9387153" cy="746424"/>
            <a:chOff x="2468342" y="5533026"/>
            <a:chExt cx="9415016" cy="746424"/>
          </a:xfrm>
        </p:grpSpPr>
        <p:sp>
          <p:nvSpPr>
            <p:cNvPr id="94" name="TextBox 240">
              <a:extLst>
                <a:ext uri="{FF2B5EF4-FFF2-40B4-BE49-F238E27FC236}">
                  <a16:creationId xmlns:a16="http://schemas.microsoft.com/office/drawing/2014/main" id="{AFFC51F3-A8F9-407F-A5C2-E6C25F08BA0C}"/>
                </a:ext>
              </a:extLst>
            </p:cNvPr>
            <p:cNvSpPr txBox="1"/>
            <p:nvPr/>
          </p:nvSpPr>
          <p:spPr>
            <a:xfrm>
              <a:off x="2802622" y="5720514"/>
              <a:ext cx="1399643" cy="558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40000"/>
                </a:lnSpc>
              </a:pPr>
              <a:r>
                <a:rPr lang="ar-AE" sz="2400" dirty="0">
                  <a:solidFill>
                    <a:srgbClr val="FFFFFF"/>
                  </a:solidFill>
                  <a:latin typeface="Arial" panose="020B0604020202020204" pitchFamily="34" charset="0"/>
                </a:rPr>
                <a:t>0.0</a:t>
              </a:r>
              <a:r>
                <a:rPr lang="en-US" sz="2400" dirty="0">
                  <a:solidFill>
                    <a:srgbClr val="FFFFFF"/>
                  </a:solidFill>
                  <a:latin typeface="Arial" panose="020B0604020202020204" pitchFamily="34" charset="0"/>
                </a:rPr>
                <a:t>%</a:t>
              </a:r>
              <a:r>
                <a:rPr lang="en-US" sz="2400" dirty="0"/>
                <a:t> </a:t>
              </a:r>
              <a:endParaRPr lang="en-US" sz="2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3FF914D2-C45E-4D2C-9AA5-CC4EAA28BB77}"/>
                </a:ext>
              </a:extLst>
            </p:cNvPr>
            <p:cNvGrpSpPr/>
            <p:nvPr/>
          </p:nvGrpSpPr>
          <p:grpSpPr>
            <a:xfrm>
              <a:off x="4722894" y="5533027"/>
              <a:ext cx="1399644" cy="746422"/>
              <a:chOff x="1376363" y="1322611"/>
              <a:chExt cx="1049733" cy="559818"/>
            </a:xfrm>
          </p:grpSpPr>
          <p:sp>
            <p:nvSpPr>
              <p:cNvPr id="91" name="TextBox 247">
                <a:extLst>
                  <a:ext uri="{FF2B5EF4-FFF2-40B4-BE49-F238E27FC236}">
                    <a16:creationId xmlns:a16="http://schemas.microsoft.com/office/drawing/2014/main" id="{CEF7A42F-8F91-4551-90EE-B8536923AB91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2" name="TextBox 248">
                <a:extLst>
                  <a:ext uri="{FF2B5EF4-FFF2-40B4-BE49-F238E27FC236}">
                    <a16:creationId xmlns:a16="http://schemas.microsoft.com/office/drawing/2014/main" id="{1601E86D-ACB2-4C1C-A36A-91998CBC360C}"/>
                  </a:ext>
                </a:extLst>
              </p:cNvPr>
              <p:cNvSpPr txBox="1"/>
              <p:nvPr/>
            </p:nvSpPr>
            <p:spPr>
              <a:xfrm>
                <a:off x="1376364" y="1463226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4</a:t>
                </a:r>
                <a:r>
                  <a:rPr lang="en-US" sz="2400" dirty="0"/>
                  <a:t> 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32165B01-5440-42BE-9902-DC48A891CF4A}"/>
                </a:ext>
              </a:extLst>
            </p:cNvPr>
            <p:cNvGrpSpPr/>
            <p:nvPr/>
          </p:nvGrpSpPr>
          <p:grpSpPr>
            <a:xfrm>
              <a:off x="6643167" y="5533027"/>
              <a:ext cx="1399644" cy="746422"/>
              <a:chOff x="1376363" y="1322611"/>
              <a:chExt cx="1049733" cy="559818"/>
            </a:xfrm>
          </p:grpSpPr>
          <p:sp>
            <p:nvSpPr>
              <p:cNvPr id="89" name="TextBox 255">
                <a:extLst>
                  <a:ext uri="{FF2B5EF4-FFF2-40B4-BE49-F238E27FC236}">
                    <a16:creationId xmlns:a16="http://schemas.microsoft.com/office/drawing/2014/main" id="{F2629469-1A3B-4A7B-BBB2-D25DEE2303CF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0" name="TextBox 256">
                <a:extLst>
                  <a:ext uri="{FF2B5EF4-FFF2-40B4-BE49-F238E27FC236}">
                    <a16:creationId xmlns:a16="http://schemas.microsoft.com/office/drawing/2014/main" id="{1363219F-8498-4C90-97D3-905BF3FB67D2}"/>
                  </a:ext>
                </a:extLst>
              </p:cNvPr>
              <p:cNvSpPr txBox="1"/>
              <p:nvPr/>
            </p:nvSpPr>
            <p:spPr>
              <a:xfrm>
                <a:off x="1376364" y="1463226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0</a:t>
                </a:r>
                <a:r>
                  <a:rPr lang="en-US" sz="2400" dirty="0"/>
                  <a:t>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sp>
          <p:nvSpPr>
            <p:cNvPr id="88" name="TextBox 264">
              <a:extLst>
                <a:ext uri="{FF2B5EF4-FFF2-40B4-BE49-F238E27FC236}">
                  <a16:creationId xmlns:a16="http://schemas.microsoft.com/office/drawing/2014/main" id="{C8F7F703-8EDD-45B9-B6EF-ED8848147669}"/>
                </a:ext>
              </a:extLst>
            </p:cNvPr>
            <p:cNvSpPr txBox="1"/>
            <p:nvPr/>
          </p:nvSpPr>
          <p:spPr>
            <a:xfrm>
              <a:off x="8563441" y="5720514"/>
              <a:ext cx="1399643" cy="558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40000"/>
                </a:lnSpc>
              </a:pPr>
              <a:r>
                <a:rPr lang="ar-AE" sz="2400" dirty="0">
                  <a:solidFill>
                    <a:srgbClr val="FFFFFF"/>
                  </a:solidFill>
                  <a:latin typeface="Arial" panose="020B0604020202020204" pitchFamily="34" charset="0"/>
                </a:rPr>
                <a:t>0</a:t>
              </a:r>
              <a:r>
                <a:rPr lang="en-US" sz="2400" dirty="0"/>
                <a:t>  </a:t>
              </a:r>
              <a:endParaRPr lang="en-US" sz="2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B8B7BCE3-12F0-4929-8D2D-D1B71083CDFF}"/>
                </a:ext>
              </a:extLst>
            </p:cNvPr>
            <p:cNvGrpSpPr/>
            <p:nvPr/>
          </p:nvGrpSpPr>
          <p:grpSpPr>
            <a:xfrm>
              <a:off x="10483714" y="5533026"/>
              <a:ext cx="1399644" cy="746423"/>
              <a:chOff x="1376363" y="1322611"/>
              <a:chExt cx="1049733" cy="559819"/>
            </a:xfrm>
          </p:grpSpPr>
          <p:sp>
            <p:nvSpPr>
              <p:cNvPr id="85" name="TextBox 271">
                <a:extLst>
                  <a:ext uri="{FF2B5EF4-FFF2-40B4-BE49-F238E27FC236}">
                    <a16:creationId xmlns:a16="http://schemas.microsoft.com/office/drawing/2014/main" id="{4AAB38E1-6FD9-4572-AD61-8F18752FEB4B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6" name="TextBox 272">
                <a:extLst>
                  <a:ext uri="{FF2B5EF4-FFF2-40B4-BE49-F238E27FC236}">
                    <a16:creationId xmlns:a16="http://schemas.microsoft.com/office/drawing/2014/main" id="{E598FAF5-79F7-466A-8D86-6B8578D6A404}"/>
                  </a:ext>
                </a:extLst>
              </p:cNvPr>
              <p:cNvSpPr txBox="1"/>
              <p:nvPr/>
            </p:nvSpPr>
            <p:spPr>
              <a:xfrm>
                <a:off x="1376364" y="1463227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4</a:t>
                </a:r>
                <a:r>
                  <a:rPr lang="en-US" sz="2400" dirty="0"/>
                  <a:t>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grpSp>
          <p:nvGrpSpPr>
            <p:cNvPr id="36" name="Graphic 75">
              <a:extLst>
                <a:ext uri="{FF2B5EF4-FFF2-40B4-BE49-F238E27FC236}">
                  <a16:creationId xmlns:a16="http://schemas.microsoft.com/office/drawing/2014/main" id="{2102E31D-702B-4539-A815-10915ADE9C42}"/>
                </a:ext>
              </a:extLst>
            </p:cNvPr>
            <p:cNvGrpSpPr/>
            <p:nvPr/>
          </p:nvGrpSpPr>
          <p:grpSpPr>
            <a:xfrm>
              <a:off x="2468342" y="5884483"/>
              <a:ext cx="197190" cy="197189"/>
              <a:chOff x="3971001" y="2437697"/>
              <a:chExt cx="330734" cy="330734"/>
            </a:xfrm>
            <a:noFill/>
          </p:grpSpPr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90EE65FD-D234-4FC2-9E2A-8E4C49AE1F22}"/>
                  </a:ext>
                </a:extLst>
              </p:cNvPr>
              <p:cNvSpPr/>
              <p:nvPr/>
            </p:nvSpPr>
            <p:spPr>
              <a:xfrm>
                <a:off x="3992571" y="2610686"/>
                <a:ext cx="309164" cy="157745"/>
              </a:xfrm>
              <a:custGeom>
                <a:avLst/>
                <a:gdLst>
                  <a:gd name="connsiteX0" fmla="*/ 0 w 309164"/>
                  <a:gd name="connsiteY0" fmla="*/ 157746 h 157745"/>
                  <a:gd name="connsiteX1" fmla="*/ 129418 w 309164"/>
                  <a:gd name="connsiteY1" fmla="*/ 42708 h 157745"/>
                  <a:gd name="connsiteX2" fmla="*/ 201317 w 309164"/>
                  <a:gd name="connsiteY2" fmla="*/ 100227 h 157745"/>
                  <a:gd name="connsiteX3" fmla="*/ 309165 w 309164"/>
                  <a:gd name="connsiteY3" fmla="*/ 0 h 157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9164" h="157745">
                    <a:moveTo>
                      <a:pt x="0" y="157746"/>
                    </a:moveTo>
                    <a:lnTo>
                      <a:pt x="129418" y="42708"/>
                    </a:lnTo>
                    <a:lnTo>
                      <a:pt x="201317" y="100227"/>
                    </a:lnTo>
                    <a:lnTo>
                      <a:pt x="309165" y="0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 dirty="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F281C974-BE50-4768-81C9-F00AA4CABA53}"/>
                  </a:ext>
                </a:extLst>
              </p:cNvPr>
              <p:cNvSpPr/>
              <p:nvPr/>
            </p:nvSpPr>
            <p:spPr>
              <a:xfrm>
                <a:off x="4245079" y="2610686"/>
                <a:ext cx="56656" cy="57231"/>
              </a:xfrm>
              <a:custGeom>
                <a:avLst/>
                <a:gdLst>
                  <a:gd name="connsiteX0" fmla="*/ 0 w 56656"/>
                  <a:gd name="connsiteY0" fmla="*/ 0 h 57231"/>
                  <a:gd name="connsiteX1" fmla="*/ 56656 w 56656"/>
                  <a:gd name="connsiteY1" fmla="*/ 0 h 57231"/>
                  <a:gd name="connsiteX2" fmla="*/ 56656 w 56656"/>
                  <a:gd name="connsiteY2" fmla="*/ 57231 h 57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656" h="57231">
                    <a:moveTo>
                      <a:pt x="0" y="0"/>
                    </a:moveTo>
                    <a:lnTo>
                      <a:pt x="56656" y="0"/>
                    </a:lnTo>
                    <a:lnTo>
                      <a:pt x="56656" y="57231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grpSp>
            <p:nvGrpSpPr>
              <p:cNvPr id="80" name="Graphic 75">
                <a:extLst>
                  <a:ext uri="{FF2B5EF4-FFF2-40B4-BE49-F238E27FC236}">
                    <a16:creationId xmlns:a16="http://schemas.microsoft.com/office/drawing/2014/main" id="{F6307BF0-1545-4644-BD25-12F796315355}"/>
                  </a:ext>
                </a:extLst>
              </p:cNvPr>
              <p:cNvGrpSpPr/>
              <p:nvPr/>
            </p:nvGrpSpPr>
            <p:grpSpPr>
              <a:xfrm>
                <a:off x="3971001" y="2437697"/>
                <a:ext cx="244455" cy="230219"/>
                <a:chOff x="3971001" y="2437697"/>
                <a:chExt cx="244455" cy="230219"/>
              </a:xfrm>
              <a:noFill/>
            </p:grpSpPr>
            <p:sp>
              <p:nvSpPr>
                <p:cNvPr id="81" name="Freeform: Shape 80">
                  <a:extLst>
                    <a:ext uri="{FF2B5EF4-FFF2-40B4-BE49-F238E27FC236}">
                      <a16:creationId xmlns:a16="http://schemas.microsoft.com/office/drawing/2014/main" id="{C9D2952F-1BD4-4DEE-B844-38F9AADEE07E}"/>
                    </a:ext>
                  </a:extLst>
                </p:cNvPr>
                <p:cNvSpPr/>
                <p:nvPr/>
              </p:nvSpPr>
              <p:spPr>
                <a:xfrm>
                  <a:off x="3971001" y="2437697"/>
                  <a:ext cx="244455" cy="230219"/>
                </a:xfrm>
                <a:custGeom>
                  <a:avLst/>
                  <a:gdLst>
                    <a:gd name="connsiteX0" fmla="*/ 64853 w 244455"/>
                    <a:gd name="connsiteY0" fmla="*/ 230220 h 230219"/>
                    <a:gd name="connsiteX1" fmla="*/ 0 w 244455"/>
                    <a:gd name="connsiteY1" fmla="*/ 122228 h 230219"/>
                    <a:gd name="connsiteX2" fmla="*/ 122228 w 244455"/>
                    <a:gd name="connsiteY2" fmla="*/ 0 h 230219"/>
                    <a:gd name="connsiteX3" fmla="*/ 244456 w 244455"/>
                    <a:gd name="connsiteY3" fmla="*/ 122228 h 230219"/>
                    <a:gd name="connsiteX4" fmla="*/ 222023 w 244455"/>
                    <a:gd name="connsiteY4" fmla="*/ 192832 h 230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4455" h="230219">
                      <a:moveTo>
                        <a:pt x="64853" y="230220"/>
                      </a:moveTo>
                      <a:cubicBezTo>
                        <a:pt x="26315" y="209657"/>
                        <a:pt x="0" y="168962"/>
                        <a:pt x="0" y="122228"/>
                      </a:cubicBezTo>
                      <a:cubicBezTo>
                        <a:pt x="0" y="54787"/>
                        <a:pt x="54787" y="0"/>
                        <a:pt x="122228" y="0"/>
                      </a:cubicBezTo>
                      <a:cubicBezTo>
                        <a:pt x="189813" y="0"/>
                        <a:pt x="244456" y="54787"/>
                        <a:pt x="244456" y="122228"/>
                      </a:cubicBezTo>
                      <a:cubicBezTo>
                        <a:pt x="244456" y="148543"/>
                        <a:pt x="236116" y="172845"/>
                        <a:pt x="222023" y="192832"/>
                      </a:cubicBezTo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2" name="Freeform: Shape 81">
                  <a:extLst>
                    <a:ext uri="{FF2B5EF4-FFF2-40B4-BE49-F238E27FC236}">
                      <a16:creationId xmlns:a16="http://schemas.microsoft.com/office/drawing/2014/main" id="{EB476043-8C32-4AA8-A4C5-D2939F6C6FD2}"/>
                    </a:ext>
                  </a:extLst>
                </p:cNvPr>
                <p:cNvSpPr/>
                <p:nvPr/>
              </p:nvSpPr>
              <p:spPr>
                <a:xfrm>
                  <a:off x="4093229" y="2608816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3" name="Freeform: Shape 82">
                  <a:extLst>
                    <a:ext uri="{FF2B5EF4-FFF2-40B4-BE49-F238E27FC236}">
                      <a16:creationId xmlns:a16="http://schemas.microsoft.com/office/drawing/2014/main" id="{4864F334-935C-4536-AB25-532DCF48D21E}"/>
                    </a:ext>
                  </a:extLst>
                </p:cNvPr>
                <p:cNvSpPr/>
                <p:nvPr/>
              </p:nvSpPr>
              <p:spPr>
                <a:xfrm>
                  <a:off x="4093229" y="2494785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4" name="Freeform: Shape 83">
                  <a:extLst>
                    <a:ext uri="{FF2B5EF4-FFF2-40B4-BE49-F238E27FC236}">
                      <a16:creationId xmlns:a16="http://schemas.microsoft.com/office/drawing/2014/main" id="{07DD4FBB-F5B5-4C7B-9FB1-9273F105264A}"/>
                    </a:ext>
                  </a:extLst>
                </p:cNvPr>
                <p:cNvSpPr/>
                <p:nvPr/>
              </p:nvSpPr>
              <p:spPr>
                <a:xfrm>
                  <a:off x="4068784" y="2511034"/>
                  <a:ext cx="48891" cy="97782"/>
                </a:xfrm>
                <a:custGeom>
                  <a:avLst/>
                  <a:gdLst>
                    <a:gd name="connsiteX0" fmla="*/ 0 w 48891"/>
                    <a:gd name="connsiteY0" fmla="*/ 73337 h 97782"/>
                    <a:gd name="connsiteX1" fmla="*/ 24446 w 48891"/>
                    <a:gd name="connsiteY1" fmla="*/ 97782 h 97782"/>
                    <a:gd name="connsiteX2" fmla="*/ 48891 w 48891"/>
                    <a:gd name="connsiteY2" fmla="*/ 73337 h 97782"/>
                    <a:gd name="connsiteX3" fmla="*/ 24446 w 48891"/>
                    <a:gd name="connsiteY3" fmla="*/ 48891 h 97782"/>
                    <a:gd name="connsiteX4" fmla="*/ 0 w 48891"/>
                    <a:gd name="connsiteY4" fmla="*/ 24446 h 97782"/>
                    <a:gd name="connsiteX5" fmla="*/ 24446 w 48891"/>
                    <a:gd name="connsiteY5" fmla="*/ 0 h 97782"/>
                    <a:gd name="connsiteX6" fmla="*/ 48891 w 48891"/>
                    <a:gd name="connsiteY6" fmla="*/ 24446 h 977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8891" h="97782">
                      <a:moveTo>
                        <a:pt x="0" y="73337"/>
                      </a:moveTo>
                      <a:cubicBezTo>
                        <a:pt x="0" y="86854"/>
                        <a:pt x="10929" y="97782"/>
                        <a:pt x="24446" y="97782"/>
                      </a:cubicBezTo>
                      <a:cubicBezTo>
                        <a:pt x="37963" y="97782"/>
                        <a:pt x="48891" y="86854"/>
                        <a:pt x="48891" y="73337"/>
                      </a:cubicBezTo>
                      <a:cubicBezTo>
                        <a:pt x="48891" y="59820"/>
                        <a:pt x="37963" y="48891"/>
                        <a:pt x="24446" y="48891"/>
                      </a:cubicBezTo>
                      <a:cubicBezTo>
                        <a:pt x="10929" y="48891"/>
                        <a:pt x="0" y="37963"/>
                        <a:pt x="0" y="24446"/>
                      </a:cubicBezTo>
                      <a:cubicBezTo>
                        <a:pt x="0" y="10929"/>
                        <a:pt x="10929" y="0"/>
                        <a:pt x="24446" y="0"/>
                      </a:cubicBezTo>
                      <a:cubicBezTo>
                        <a:pt x="37963" y="0"/>
                        <a:pt x="48891" y="10929"/>
                        <a:pt x="48891" y="24446"/>
                      </a:cubicBezTo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38" name="Graphic 76">
              <a:extLst>
                <a:ext uri="{FF2B5EF4-FFF2-40B4-BE49-F238E27FC236}">
                  <a16:creationId xmlns:a16="http://schemas.microsoft.com/office/drawing/2014/main" id="{8D3732DC-9643-4ABA-9E77-68C55D1831D4}"/>
                </a:ext>
              </a:extLst>
            </p:cNvPr>
            <p:cNvGrpSpPr/>
            <p:nvPr/>
          </p:nvGrpSpPr>
          <p:grpSpPr>
            <a:xfrm>
              <a:off x="4396299" y="5894582"/>
              <a:ext cx="181804" cy="176963"/>
              <a:chOff x="5171335" y="2058360"/>
              <a:chExt cx="329584" cy="320810"/>
            </a:xfrm>
            <a:noFill/>
          </p:grpSpPr>
          <p:grpSp>
            <p:nvGrpSpPr>
              <p:cNvPr id="68" name="Graphic 76">
                <a:extLst>
                  <a:ext uri="{FF2B5EF4-FFF2-40B4-BE49-F238E27FC236}">
                    <a16:creationId xmlns:a16="http://schemas.microsoft.com/office/drawing/2014/main" id="{894ED2C8-5A43-4C9F-BAD0-4AF84AE49967}"/>
                  </a:ext>
                </a:extLst>
              </p:cNvPr>
              <p:cNvGrpSpPr/>
              <p:nvPr/>
            </p:nvGrpSpPr>
            <p:grpSpPr>
              <a:xfrm>
                <a:off x="5374234" y="2077198"/>
                <a:ext cx="126685" cy="129273"/>
                <a:chOff x="5374234" y="2077198"/>
                <a:chExt cx="126685" cy="129273"/>
              </a:xfrm>
              <a:noFill/>
            </p:grpSpPr>
            <p:sp>
              <p:nvSpPr>
                <p:cNvPr id="76" name="Freeform: Shape 75">
                  <a:extLst>
                    <a:ext uri="{FF2B5EF4-FFF2-40B4-BE49-F238E27FC236}">
                      <a16:creationId xmlns:a16="http://schemas.microsoft.com/office/drawing/2014/main" id="{2A6FFFBD-344D-4241-A5BD-A797DAB73406}"/>
                    </a:ext>
                  </a:extLst>
                </p:cNvPr>
                <p:cNvSpPr/>
                <p:nvPr/>
              </p:nvSpPr>
              <p:spPr>
                <a:xfrm>
                  <a:off x="5415935" y="2120337"/>
                  <a:ext cx="43139" cy="43138"/>
                </a:xfrm>
                <a:custGeom>
                  <a:avLst/>
                  <a:gdLst>
                    <a:gd name="connsiteX0" fmla="*/ 43139 w 43139"/>
                    <a:gd name="connsiteY0" fmla="*/ 21569 h 43138"/>
                    <a:gd name="connsiteX1" fmla="*/ 21570 w 43139"/>
                    <a:gd name="connsiteY1" fmla="*/ 43139 h 43138"/>
                    <a:gd name="connsiteX2" fmla="*/ 0 w 43139"/>
                    <a:gd name="connsiteY2" fmla="*/ 21569 h 43138"/>
                    <a:gd name="connsiteX3" fmla="*/ 21570 w 43139"/>
                    <a:gd name="connsiteY3" fmla="*/ 0 h 43138"/>
                    <a:gd name="connsiteX4" fmla="*/ 43139 w 43139"/>
                    <a:gd name="connsiteY4" fmla="*/ 21569 h 43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139" h="43138">
                      <a:moveTo>
                        <a:pt x="43139" y="21569"/>
                      </a:moveTo>
                      <a:cubicBezTo>
                        <a:pt x="43139" y="33482"/>
                        <a:pt x="33482" y="43139"/>
                        <a:pt x="21570" y="43139"/>
                      </a:cubicBezTo>
                      <a:cubicBezTo>
                        <a:pt x="9657" y="43139"/>
                        <a:pt x="0" y="33482"/>
                        <a:pt x="0" y="21569"/>
                      </a:cubicBezTo>
                      <a:cubicBezTo>
                        <a:pt x="0" y="9657"/>
                        <a:pt x="9657" y="0"/>
                        <a:pt x="21570" y="0"/>
                      </a:cubicBezTo>
                      <a:cubicBezTo>
                        <a:pt x="33482" y="0"/>
                        <a:pt x="43139" y="9657"/>
                        <a:pt x="43139" y="21569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77" name="Freeform: Shape 76">
                  <a:extLst>
                    <a:ext uri="{FF2B5EF4-FFF2-40B4-BE49-F238E27FC236}">
                      <a16:creationId xmlns:a16="http://schemas.microsoft.com/office/drawing/2014/main" id="{A319DE68-D54E-4EDD-BD9A-EEB31E253026}"/>
                    </a:ext>
                  </a:extLst>
                </p:cNvPr>
                <p:cNvSpPr/>
                <p:nvPr/>
              </p:nvSpPr>
              <p:spPr>
                <a:xfrm>
                  <a:off x="5374234" y="2077198"/>
                  <a:ext cx="126685" cy="129273"/>
                </a:xfrm>
                <a:custGeom>
                  <a:avLst/>
                  <a:gdLst>
                    <a:gd name="connsiteX0" fmla="*/ 113600 w 126685"/>
                    <a:gd name="connsiteY0" fmla="*/ 64708 h 129273"/>
                    <a:gd name="connsiteX1" fmla="*/ 112162 w 126685"/>
                    <a:gd name="connsiteY1" fmla="*/ 53061 h 129273"/>
                    <a:gd name="connsiteX2" fmla="*/ 126398 w 126685"/>
                    <a:gd name="connsiteY2" fmla="*/ 44865 h 129273"/>
                    <a:gd name="connsiteX3" fmla="*/ 112018 w 126685"/>
                    <a:gd name="connsiteY3" fmla="*/ 19988 h 129273"/>
                    <a:gd name="connsiteX4" fmla="*/ 98214 w 126685"/>
                    <a:gd name="connsiteY4" fmla="*/ 28328 h 129273"/>
                    <a:gd name="connsiteX5" fmla="*/ 78513 w 126685"/>
                    <a:gd name="connsiteY5" fmla="*/ 16680 h 129273"/>
                    <a:gd name="connsiteX6" fmla="*/ 78513 w 126685"/>
                    <a:gd name="connsiteY6" fmla="*/ 0 h 129273"/>
                    <a:gd name="connsiteX7" fmla="*/ 49754 w 126685"/>
                    <a:gd name="connsiteY7" fmla="*/ 0 h 129273"/>
                    <a:gd name="connsiteX8" fmla="*/ 49754 w 126685"/>
                    <a:gd name="connsiteY8" fmla="*/ 16537 h 129273"/>
                    <a:gd name="connsiteX9" fmla="*/ 29047 w 126685"/>
                    <a:gd name="connsiteY9" fmla="*/ 28184 h 129273"/>
                    <a:gd name="connsiteX10" fmla="*/ 14667 w 126685"/>
                    <a:gd name="connsiteY10" fmla="*/ 19988 h 129273"/>
                    <a:gd name="connsiteX11" fmla="*/ 144 w 126685"/>
                    <a:gd name="connsiteY11" fmla="*/ 44865 h 129273"/>
                    <a:gd name="connsiteX12" fmla="*/ 14380 w 126685"/>
                    <a:gd name="connsiteY12" fmla="*/ 53061 h 129273"/>
                    <a:gd name="connsiteX13" fmla="*/ 12942 w 126685"/>
                    <a:gd name="connsiteY13" fmla="*/ 64708 h 129273"/>
                    <a:gd name="connsiteX14" fmla="*/ 14380 w 126685"/>
                    <a:gd name="connsiteY14" fmla="*/ 76356 h 129273"/>
                    <a:gd name="connsiteX15" fmla="*/ 0 w 126685"/>
                    <a:gd name="connsiteY15" fmla="*/ 84552 h 129273"/>
                    <a:gd name="connsiteX16" fmla="*/ 14380 w 126685"/>
                    <a:gd name="connsiteY16" fmla="*/ 109429 h 129273"/>
                    <a:gd name="connsiteX17" fmla="*/ 29191 w 126685"/>
                    <a:gd name="connsiteY17" fmla="*/ 101089 h 129273"/>
                    <a:gd name="connsiteX18" fmla="*/ 49898 w 126685"/>
                    <a:gd name="connsiteY18" fmla="*/ 112736 h 129273"/>
                    <a:gd name="connsiteX19" fmla="*/ 49898 w 126685"/>
                    <a:gd name="connsiteY19" fmla="*/ 129273 h 129273"/>
                    <a:gd name="connsiteX20" fmla="*/ 78657 w 126685"/>
                    <a:gd name="connsiteY20" fmla="*/ 129273 h 129273"/>
                    <a:gd name="connsiteX21" fmla="*/ 78657 w 126685"/>
                    <a:gd name="connsiteY21" fmla="*/ 113024 h 129273"/>
                    <a:gd name="connsiteX22" fmla="*/ 98358 w 126685"/>
                    <a:gd name="connsiteY22" fmla="*/ 101377 h 129273"/>
                    <a:gd name="connsiteX23" fmla="*/ 112450 w 126685"/>
                    <a:gd name="connsiteY23" fmla="*/ 109717 h 129273"/>
                    <a:gd name="connsiteX24" fmla="*/ 126686 w 126685"/>
                    <a:gd name="connsiteY24" fmla="*/ 84840 h 129273"/>
                    <a:gd name="connsiteX25" fmla="*/ 112306 w 126685"/>
                    <a:gd name="connsiteY25" fmla="*/ 76644 h 129273"/>
                    <a:gd name="connsiteX26" fmla="*/ 113600 w 126685"/>
                    <a:gd name="connsiteY26" fmla="*/ 64708 h 1292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26685" h="129273">
                      <a:moveTo>
                        <a:pt x="113600" y="64708"/>
                      </a:moveTo>
                      <a:cubicBezTo>
                        <a:pt x="113600" y="60682"/>
                        <a:pt x="113025" y="56800"/>
                        <a:pt x="112162" y="53061"/>
                      </a:cubicBezTo>
                      <a:lnTo>
                        <a:pt x="126398" y="44865"/>
                      </a:lnTo>
                      <a:lnTo>
                        <a:pt x="112018" y="19988"/>
                      </a:lnTo>
                      <a:lnTo>
                        <a:pt x="98214" y="28328"/>
                      </a:lnTo>
                      <a:cubicBezTo>
                        <a:pt x="92606" y="23007"/>
                        <a:pt x="85703" y="18981"/>
                        <a:pt x="78513" y="16680"/>
                      </a:cubicBezTo>
                      <a:lnTo>
                        <a:pt x="78513" y="0"/>
                      </a:lnTo>
                      <a:lnTo>
                        <a:pt x="49754" y="0"/>
                      </a:lnTo>
                      <a:lnTo>
                        <a:pt x="49754" y="16537"/>
                      </a:lnTo>
                      <a:cubicBezTo>
                        <a:pt x="42564" y="18837"/>
                        <a:pt x="34799" y="22864"/>
                        <a:pt x="29047" y="28184"/>
                      </a:cubicBezTo>
                      <a:lnTo>
                        <a:pt x="14667" y="19988"/>
                      </a:lnTo>
                      <a:lnTo>
                        <a:pt x="144" y="44865"/>
                      </a:lnTo>
                      <a:lnTo>
                        <a:pt x="14380" y="53061"/>
                      </a:lnTo>
                      <a:cubicBezTo>
                        <a:pt x="13517" y="56800"/>
                        <a:pt x="12942" y="60682"/>
                        <a:pt x="12942" y="64708"/>
                      </a:cubicBezTo>
                      <a:cubicBezTo>
                        <a:pt x="12942" y="68735"/>
                        <a:pt x="13373" y="72617"/>
                        <a:pt x="14380" y="76356"/>
                      </a:cubicBezTo>
                      <a:lnTo>
                        <a:pt x="0" y="84552"/>
                      </a:lnTo>
                      <a:lnTo>
                        <a:pt x="14380" y="109429"/>
                      </a:lnTo>
                      <a:lnTo>
                        <a:pt x="29191" y="101089"/>
                      </a:lnTo>
                      <a:cubicBezTo>
                        <a:pt x="34799" y="106409"/>
                        <a:pt x="42708" y="110436"/>
                        <a:pt x="49898" y="112736"/>
                      </a:cubicBezTo>
                      <a:lnTo>
                        <a:pt x="49898" y="129273"/>
                      </a:lnTo>
                      <a:lnTo>
                        <a:pt x="78657" y="129273"/>
                      </a:lnTo>
                      <a:lnTo>
                        <a:pt x="78657" y="113024"/>
                      </a:lnTo>
                      <a:cubicBezTo>
                        <a:pt x="85847" y="110723"/>
                        <a:pt x="92606" y="106697"/>
                        <a:pt x="98358" y="101377"/>
                      </a:cubicBezTo>
                      <a:lnTo>
                        <a:pt x="112450" y="109717"/>
                      </a:lnTo>
                      <a:lnTo>
                        <a:pt x="126686" y="84840"/>
                      </a:lnTo>
                      <a:lnTo>
                        <a:pt x="112306" y="76644"/>
                      </a:lnTo>
                      <a:cubicBezTo>
                        <a:pt x="113169" y="72617"/>
                        <a:pt x="113600" y="68735"/>
                        <a:pt x="113600" y="64708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34BC351A-D365-4CB0-977A-9503BF0A0452}"/>
                  </a:ext>
                </a:extLst>
              </p:cNvPr>
              <p:cNvSpPr/>
              <p:nvPr/>
            </p:nvSpPr>
            <p:spPr>
              <a:xfrm>
                <a:off x="5214475" y="2235374"/>
                <a:ext cx="244455" cy="143796"/>
              </a:xfrm>
              <a:custGeom>
                <a:avLst/>
                <a:gdLst>
                  <a:gd name="connsiteX0" fmla="*/ 0 w 244455"/>
                  <a:gd name="connsiteY0" fmla="*/ 0 h 143796"/>
                  <a:gd name="connsiteX1" fmla="*/ 244456 w 244455"/>
                  <a:gd name="connsiteY1" fmla="*/ 0 h 143796"/>
                  <a:gd name="connsiteX2" fmla="*/ 244456 w 244455"/>
                  <a:gd name="connsiteY2" fmla="*/ 143797 h 143796"/>
                  <a:gd name="connsiteX3" fmla="*/ 0 w 244455"/>
                  <a:gd name="connsiteY3" fmla="*/ 143797 h 143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4455" h="143796">
                    <a:moveTo>
                      <a:pt x="0" y="0"/>
                    </a:moveTo>
                    <a:lnTo>
                      <a:pt x="244456" y="0"/>
                    </a:lnTo>
                    <a:lnTo>
                      <a:pt x="244456" y="143797"/>
                    </a:lnTo>
                    <a:lnTo>
                      <a:pt x="0" y="143797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1A05CC23-151E-4A69-9808-7D677FCD13E2}"/>
                  </a:ext>
                </a:extLst>
              </p:cNvPr>
              <p:cNvSpPr/>
              <p:nvPr/>
            </p:nvSpPr>
            <p:spPr>
              <a:xfrm>
                <a:off x="5214475" y="2199569"/>
                <a:ext cx="244455" cy="35805"/>
              </a:xfrm>
              <a:custGeom>
                <a:avLst/>
                <a:gdLst>
                  <a:gd name="connsiteX0" fmla="*/ 244456 w 244455"/>
                  <a:gd name="connsiteY0" fmla="*/ 35805 h 35805"/>
                  <a:gd name="connsiteX1" fmla="*/ 0 w 244455"/>
                  <a:gd name="connsiteY1" fmla="*/ 35805 h 35805"/>
                  <a:gd name="connsiteX2" fmla="*/ 11935 w 244455"/>
                  <a:gd name="connsiteY2" fmla="*/ 0 h 358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455" h="35805">
                    <a:moveTo>
                      <a:pt x="244456" y="35805"/>
                    </a:moveTo>
                    <a:lnTo>
                      <a:pt x="0" y="35805"/>
                    </a:lnTo>
                    <a:lnTo>
                      <a:pt x="11935" y="0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2FA04B43-8BC9-4D17-91C6-C625E69B1652}"/>
                  </a:ext>
                </a:extLst>
              </p:cNvPr>
              <p:cNvSpPr/>
              <p:nvPr/>
            </p:nvSpPr>
            <p:spPr>
              <a:xfrm>
                <a:off x="5308231" y="2149096"/>
                <a:ext cx="42851" cy="14379"/>
              </a:xfrm>
              <a:custGeom>
                <a:avLst/>
                <a:gdLst>
                  <a:gd name="connsiteX0" fmla="*/ 0 w 42851"/>
                  <a:gd name="connsiteY0" fmla="*/ 0 h 14379"/>
                  <a:gd name="connsiteX1" fmla="*/ 42852 w 42851"/>
                  <a:gd name="connsiteY1" fmla="*/ 0 h 143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2851" h="14379">
                    <a:moveTo>
                      <a:pt x="0" y="0"/>
                    </a:moveTo>
                    <a:lnTo>
                      <a:pt x="42852" y="0"/>
                    </a:lnTo>
                  </a:path>
                </a:pathLst>
              </a:custGeom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grpSp>
            <p:nvGrpSpPr>
              <p:cNvPr id="72" name="Graphic 76">
                <a:extLst>
                  <a:ext uri="{FF2B5EF4-FFF2-40B4-BE49-F238E27FC236}">
                    <a16:creationId xmlns:a16="http://schemas.microsoft.com/office/drawing/2014/main" id="{A18C24DA-EFC2-433A-9D61-A67BE070BD35}"/>
                  </a:ext>
                </a:extLst>
              </p:cNvPr>
              <p:cNvGrpSpPr/>
              <p:nvPr/>
            </p:nvGrpSpPr>
            <p:grpSpPr>
              <a:xfrm>
                <a:off x="5171335" y="2058360"/>
                <a:ext cx="143654" cy="143652"/>
                <a:chOff x="5171335" y="2058360"/>
                <a:chExt cx="143654" cy="143652"/>
              </a:xfrm>
              <a:noFill/>
            </p:grpSpPr>
            <p:sp>
              <p:nvSpPr>
                <p:cNvPr id="74" name="Freeform: Shape 73">
                  <a:extLst>
                    <a:ext uri="{FF2B5EF4-FFF2-40B4-BE49-F238E27FC236}">
                      <a16:creationId xmlns:a16="http://schemas.microsoft.com/office/drawing/2014/main" id="{00156B5E-944C-4A95-884A-686D04827C54}"/>
                    </a:ext>
                  </a:extLst>
                </p:cNvPr>
                <p:cNvSpPr/>
                <p:nvPr/>
              </p:nvSpPr>
              <p:spPr>
                <a:xfrm>
                  <a:off x="5269549" y="2156573"/>
                  <a:ext cx="45440" cy="45439"/>
                </a:xfrm>
                <a:custGeom>
                  <a:avLst/>
                  <a:gdLst>
                    <a:gd name="connsiteX0" fmla="*/ 0 w 45440"/>
                    <a:gd name="connsiteY0" fmla="*/ 0 h 45439"/>
                    <a:gd name="connsiteX1" fmla="*/ 45440 w 45440"/>
                    <a:gd name="connsiteY1" fmla="*/ 45440 h 454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5440" h="45439">
                      <a:moveTo>
                        <a:pt x="0" y="0"/>
                      </a:moveTo>
                      <a:lnTo>
                        <a:pt x="45440" y="45440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75" name="Freeform: Shape 74">
                  <a:extLst>
                    <a:ext uri="{FF2B5EF4-FFF2-40B4-BE49-F238E27FC236}">
                      <a16:creationId xmlns:a16="http://schemas.microsoft.com/office/drawing/2014/main" id="{3ED38452-A529-4270-BDB4-E704BB7F6470}"/>
                    </a:ext>
                  </a:extLst>
                </p:cNvPr>
                <p:cNvSpPr/>
                <p:nvPr/>
              </p:nvSpPr>
              <p:spPr>
                <a:xfrm>
                  <a:off x="5171335" y="2058360"/>
                  <a:ext cx="115038" cy="115037"/>
                </a:xfrm>
                <a:custGeom>
                  <a:avLst/>
                  <a:gdLst>
                    <a:gd name="connsiteX0" fmla="*/ 98214 w 115038"/>
                    <a:gd name="connsiteY0" fmla="*/ 16824 h 115037"/>
                    <a:gd name="connsiteX1" fmla="*/ 98214 w 115038"/>
                    <a:gd name="connsiteY1" fmla="*/ 98213 h 115037"/>
                    <a:gd name="connsiteX2" fmla="*/ 16824 w 115038"/>
                    <a:gd name="connsiteY2" fmla="*/ 98213 h 115037"/>
                    <a:gd name="connsiteX3" fmla="*/ 16824 w 115038"/>
                    <a:gd name="connsiteY3" fmla="*/ 16824 h 115037"/>
                    <a:gd name="connsiteX4" fmla="*/ 98214 w 115038"/>
                    <a:gd name="connsiteY4" fmla="*/ 16824 h 1150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038" h="115037">
                      <a:moveTo>
                        <a:pt x="98214" y="16824"/>
                      </a:moveTo>
                      <a:cubicBezTo>
                        <a:pt x="120646" y="39256"/>
                        <a:pt x="120646" y="75637"/>
                        <a:pt x="98214" y="98213"/>
                      </a:cubicBezTo>
                      <a:cubicBezTo>
                        <a:pt x="75781" y="120645"/>
                        <a:pt x="39401" y="120645"/>
                        <a:pt x="16824" y="98213"/>
                      </a:cubicBezTo>
                      <a:cubicBezTo>
                        <a:pt x="-5608" y="75781"/>
                        <a:pt x="-5608" y="39256"/>
                        <a:pt x="16824" y="16824"/>
                      </a:cubicBezTo>
                      <a:cubicBezTo>
                        <a:pt x="39257" y="-5608"/>
                        <a:pt x="75781" y="-5608"/>
                        <a:pt x="98214" y="16824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ADAC17DA-9D90-434D-9F1A-26584AC524F6}"/>
                  </a:ext>
                </a:extLst>
              </p:cNvPr>
              <p:cNvSpPr/>
              <p:nvPr/>
            </p:nvSpPr>
            <p:spPr>
              <a:xfrm>
                <a:off x="5343892" y="2321652"/>
                <a:ext cx="86278" cy="28759"/>
              </a:xfrm>
              <a:custGeom>
                <a:avLst/>
                <a:gdLst>
                  <a:gd name="connsiteX0" fmla="*/ 0 w 86278"/>
                  <a:gd name="connsiteY0" fmla="*/ 0 h 28759"/>
                  <a:gd name="connsiteX1" fmla="*/ 86279 w 86278"/>
                  <a:gd name="connsiteY1" fmla="*/ 0 h 28759"/>
                  <a:gd name="connsiteX2" fmla="*/ 86279 w 86278"/>
                  <a:gd name="connsiteY2" fmla="*/ 28759 h 28759"/>
                  <a:gd name="connsiteX3" fmla="*/ 0 w 86278"/>
                  <a:gd name="connsiteY3" fmla="*/ 28759 h 28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6278" h="28759">
                    <a:moveTo>
                      <a:pt x="0" y="0"/>
                    </a:moveTo>
                    <a:lnTo>
                      <a:pt x="86279" y="0"/>
                    </a:lnTo>
                    <a:lnTo>
                      <a:pt x="86279" y="28759"/>
                    </a:lnTo>
                    <a:lnTo>
                      <a:pt x="0" y="28759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40" name="Graphic 110">
              <a:extLst>
                <a:ext uri="{FF2B5EF4-FFF2-40B4-BE49-F238E27FC236}">
                  <a16:creationId xmlns:a16="http://schemas.microsoft.com/office/drawing/2014/main" id="{FC52EE97-1B33-45C8-AC7E-46DC09CB8AC8}"/>
                </a:ext>
              </a:extLst>
            </p:cNvPr>
            <p:cNvGrpSpPr/>
            <p:nvPr/>
          </p:nvGrpSpPr>
          <p:grpSpPr>
            <a:xfrm>
              <a:off x="8243282" y="5894746"/>
              <a:ext cx="168948" cy="176627"/>
              <a:chOff x="7580870" y="1894744"/>
              <a:chExt cx="313004" cy="327231"/>
            </a:xfrm>
            <a:noFill/>
          </p:grpSpPr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2A42F0F8-D18C-4340-82DE-1519A4CF34C3}"/>
                  </a:ext>
                </a:extLst>
              </p:cNvPr>
              <p:cNvSpPr/>
              <p:nvPr/>
            </p:nvSpPr>
            <p:spPr>
              <a:xfrm>
                <a:off x="7580870" y="1894744"/>
                <a:ext cx="313004" cy="42682"/>
              </a:xfrm>
              <a:custGeom>
                <a:avLst/>
                <a:gdLst>
                  <a:gd name="connsiteX0" fmla="*/ 0 w 313004"/>
                  <a:gd name="connsiteY0" fmla="*/ 0 h 42682"/>
                  <a:gd name="connsiteX1" fmla="*/ 313005 w 313004"/>
                  <a:gd name="connsiteY1" fmla="*/ 0 h 42682"/>
                  <a:gd name="connsiteX2" fmla="*/ 313005 w 313004"/>
                  <a:gd name="connsiteY2" fmla="*/ 42682 h 42682"/>
                  <a:gd name="connsiteX3" fmla="*/ 0 w 313004"/>
                  <a:gd name="connsiteY3" fmla="*/ 42682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3004" h="42682">
                    <a:moveTo>
                      <a:pt x="0" y="0"/>
                    </a:moveTo>
                    <a:lnTo>
                      <a:pt x="313005" y="0"/>
                    </a:lnTo>
                    <a:lnTo>
                      <a:pt x="313005" y="42682"/>
                    </a:lnTo>
                    <a:lnTo>
                      <a:pt x="0" y="42682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FD44BC75-23E9-41A9-AE35-B013E416F1E8}"/>
                  </a:ext>
                </a:extLst>
              </p:cNvPr>
              <p:cNvSpPr/>
              <p:nvPr/>
            </p:nvSpPr>
            <p:spPr>
              <a:xfrm>
                <a:off x="7581155" y="2136610"/>
                <a:ext cx="312435" cy="14227"/>
              </a:xfrm>
              <a:custGeom>
                <a:avLst/>
                <a:gdLst>
                  <a:gd name="connsiteX0" fmla="*/ 0 w 312435"/>
                  <a:gd name="connsiteY0" fmla="*/ 0 h 14227"/>
                  <a:gd name="connsiteX1" fmla="*/ 312435 w 312435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12435" h="14227">
                    <a:moveTo>
                      <a:pt x="0" y="0"/>
                    </a:moveTo>
                    <a:lnTo>
                      <a:pt x="312435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3CB6993B-629A-4F8E-95A6-A68184EDC982}"/>
                  </a:ext>
                </a:extLst>
              </p:cNvPr>
              <p:cNvSpPr/>
              <p:nvPr/>
            </p:nvSpPr>
            <p:spPr>
              <a:xfrm>
                <a:off x="7609325" y="1937426"/>
                <a:ext cx="256094" cy="199183"/>
              </a:xfrm>
              <a:custGeom>
                <a:avLst/>
                <a:gdLst>
                  <a:gd name="connsiteX0" fmla="*/ 0 w 256094"/>
                  <a:gd name="connsiteY0" fmla="*/ 0 h 199183"/>
                  <a:gd name="connsiteX1" fmla="*/ 256095 w 256094"/>
                  <a:gd name="connsiteY1" fmla="*/ 0 h 199183"/>
                  <a:gd name="connsiteX2" fmla="*/ 256095 w 256094"/>
                  <a:gd name="connsiteY2" fmla="*/ 199184 h 199183"/>
                  <a:gd name="connsiteX3" fmla="*/ 0 w 256094"/>
                  <a:gd name="connsiteY3" fmla="*/ 199184 h 199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6094" h="199183">
                    <a:moveTo>
                      <a:pt x="0" y="0"/>
                    </a:moveTo>
                    <a:lnTo>
                      <a:pt x="256095" y="0"/>
                    </a:lnTo>
                    <a:lnTo>
                      <a:pt x="256095" y="199184"/>
                    </a:lnTo>
                    <a:lnTo>
                      <a:pt x="0" y="199184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C700D953-C84C-45C7-8234-76DFE82491B1}"/>
                  </a:ext>
                </a:extLst>
              </p:cNvPr>
              <p:cNvSpPr/>
              <p:nvPr/>
            </p:nvSpPr>
            <p:spPr>
              <a:xfrm>
                <a:off x="7737373" y="2136610"/>
                <a:ext cx="14227" cy="41828"/>
              </a:xfrm>
              <a:custGeom>
                <a:avLst/>
                <a:gdLst>
                  <a:gd name="connsiteX0" fmla="*/ 0 w 14227"/>
                  <a:gd name="connsiteY0" fmla="*/ 0 h 41828"/>
                  <a:gd name="connsiteX1" fmla="*/ 0 w 14227"/>
                  <a:gd name="connsiteY1" fmla="*/ 41829 h 41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227" h="41828">
                    <a:moveTo>
                      <a:pt x="0" y="0"/>
                    </a:moveTo>
                    <a:lnTo>
                      <a:pt x="0" y="41829"/>
                    </a:lnTo>
                  </a:path>
                </a:pathLst>
              </a:custGeom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B32E91A4-10CA-4AE3-8AE2-1EF93E0B1C63}"/>
                  </a:ext>
                </a:extLst>
              </p:cNvPr>
              <p:cNvSpPr/>
              <p:nvPr/>
            </p:nvSpPr>
            <p:spPr>
              <a:xfrm>
                <a:off x="7716031" y="2179293"/>
                <a:ext cx="42682" cy="42682"/>
              </a:xfrm>
              <a:custGeom>
                <a:avLst/>
                <a:gdLst>
                  <a:gd name="connsiteX0" fmla="*/ 42682 w 42682"/>
                  <a:gd name="connsiteY0" fmla="*/ 21341 h 42682"/>
                  <a:gd name="connsiteX1" fmla="*/ 21341 w 42682"/>
                  <a:gd name="connsiteY1" fmla="*/ 42682 h 42682"/>
                  <a:gd name="connsiteX2" fmla="*/ 0 w 42682"/>
                  <a:gd name="connsiteY2" fmla="*/ 21341 h 42682"/>
                  <a:gd name="connsiteX3" fmla="*/ 21341 w 42682"/>
                  <a:gd name="connsiteY3" fmla="*/ 0 h 42682"/>
                  <a:gd name="connsiteX4" fmla="*/ 42682 w 42682"/>
                  <a:gd name="connsiteY4" fmla="*/ 21341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82" h="42682">
                    <a:moveTo>
                      <a:pt x="42682" y="21341"/>
                    </a:moveTo>
                    <a:cubicBezTo>
                      <a:pt x="42682" y="33127"/>
                      <a:pt x="33128" y="42682"/>
                      <a:pt x="21341" y="42682"/>
                    </a:cubicBezTo>
                    <a:cubicBezTo>
                      <a:pt x="9555" y="42682"/>
                      <a:pt x="0" y="33127"/>
                      <a:pt x="0" y="21341"/>
                    </a:cubicBezTo>
                    <a:cubicBezTo>
                      <a:pt x="0" y="9555"/>
                      <a:pt x="9555" y="0"/>
                      <a:pt x="21341" y="0"/>
                    </a:cubicBezTo>
                    <a:cubicBezTo>
                      <a:pt x="33128" y="0"/>
                      <a:pt x="42682" y="9555"/>
                      <a:pt x="42682" y="21341"/>
                    </a:cubicBez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2378617D-127D-4936-8989-2FD0E354BF68}"/>
                  </a:ext>
                </a:extLst>
              </p:cNvPr>
              <p:cNvSpPr/>
              <p:nvPr/>
            </p:nvSpPr>
            <p:spPr>
              <a:xfrm>
                <a:off x="7637780" y="1980109"/>
                <a:ext cx="113819" cy="113819"/>
              </a:xfrm>
              <a:custGeom>
                <a:avLst/>
                <a:gdLst>
                  <a:gd name="connsiteX0" fmla="*/ 113820 w 113819"/>
                  <a:gd name="connsiteY0" fmla="*/ 56910 h 113819"/>
                  <a:gd name="connsiteX1" fmla="*/ 56910 w 113819"/>
                  <a:gd name="connsiteY1" fmla="*/ 113819 h 113819"/>
                  <a:gd name="connsiteX2" fmla="*/ 0 w 113819"/>
                  <a:gd name="connsiteY2" fmla="*/ 56910 h 113819"/>
                  <a:gd name="connsiteX3" fmla="*/ 56910 w 113819"/>
                  <a:gd name="connsiteY3" fmla="*/ 0 h 113819"/>
                  <a:gd name="connsiteX4" fmla="*/ 113820 w 113819"/>
                  <a:gd name="connsiteY4" fmla="*/ 56910 h 113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819" h="113819">
                    <a:moveTo>
                      <a:pt x="113820" y="56910"/>
                    </a:moveTo>
                    <a:cubicBezTo>
                      <a:pt x="113820" y="88340"/>
                      <a:pt x="88340" y="113819"/>
                      <a:pt x="56910" y="113819"/>
                    </a:cubicBezTo>
                    <a:cubicBezTo>
                      <a:pt x="25479" y="113819"/>
                      <a:pt x="0" y="88340"/>
                      <a:pt x="0" y="56910"/>
                    </a:cubicBezTo>
                    <a:cubicBezTo>
                      <a:pt x="0" y="25479"/>
                      <a:pt x="25479" y="0"/>
                      <a:pt x="56910" y="0"/>
                    </a:cubicBezTo>
                    <a:cubicBezTo>
                      <a:pt x="88340" y="0"/>
                      <a:pt x="113820" y="25479"/>
                      <a:pt x="113820" y="56910"/>
                    </a:cubicBezTo>
                    <a:close/>
                  </a:path>
                </a:pathLst>
              </a:custGeom>
              <a:noFill/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00F1B8C1-3D0E-4DE7-BF6D-1C696C255F77}"/>
                  </a:ext>
                </a:extLst>
              </p:cNvPr>
              <p:cNvSpPr/>
              <p:nvPr/>
            </p:nvSpPr>
            <p:spPr>
              <a:xfrm>
                <a:off x="7666520" y="1987649"/>
                <a:ext cx="85080" cy="49369"/>
              </a:xfrm>
              <a:custGeom>
                <a:avLst/>
                <a:gdLst>
                  <a:gd name="connsiteX0" fmla="*/ 0 w 85080"/>
                  <a:gd name="connsiteY0" fmla="*/ 0 h 49369"/>
                  <a:gd name="connsiteX1" fmla="*/ 28170 w 85080"/>
                  <a:gd name="connsiteY1" fmla="*/ 49369 h 49369"/>
                  <a:gd name="connsiteX2" fmla="*/ 85080 w 85080"/>
                  <a:gd name="connsiteY2" fmla="*/ 49369 h 49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5080" h="49369">
                    <a:moveTo>
                      <a:pt x="0" y="0"/>
                    </a:moveTo>
                    <a:lnTo>
                      <a:pt x="28170" y="49369"/>
                    </a:lnTo>
                    <a:lnTo>
                      <a:pt x="85080" y="49369"/>
                    </a:lnTo>
                  </a:path>
                </a:pathLst>
              </a:custGeom>
              <a:noFill/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5F3CF7A2-0C1E-4735-9FF4-97B67A9625F1}"/>
                  </a:ext>
                </a:extLst>
              </p:cNvPr>
              <p:cNvSpPr/>
              <p:nvPr/>
            </p:nvSpPr>
            <p:spPr>
              <a:xfrm>
                <a:off x="7694690" y="2037018"/>
                <a:ext cx="9390" cy="56198"/>
              </a:xfrm>
              <a:custGeom>
                <a:avLst/>
                <a:gdLst>
                  <a:gd name="connsiteX0" fmla="*/ 0 w 9390"/>
                  <a:gd name="connsiteY0" fmla="*/ 0 h 56198"/>
                  <a:gd name="connsiteX1" fmla="*/ 9390 w 9390"/>
                  <a:gd name="connsiteY1" fmla="*/ 56198 h 56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390" h="56198">
                    <a:moveTo>
                      <a:pt x="0" y="0"/>
                    </a:moveTo>
                    <a:lnTo>
                      <a:pt x="9390" y="56198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8AAA8901-DE42-4325-9149-414122DB6DE4}"/>
                  </a:ext>
                </a:extLst>
              </p:cNvPr>
              <p:cNvSpPr/>
              <p:nvPr/>
            </p:nvSpPr>
            <p:spPr>
              <a:xfrm>
                <a:off x="7794567" y="1980109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8BC45A0B-0541-40FB-99F8-D1CCD91028A5}"/>
                  </a:ext>
                </a:extLst>
              </p:cNvPr>
              <p:cNvSpPr/>
              <p:nvPr/>
            </p:nvSpPr>
            <p:spPr>
              <a:xfrm>
                <a:off x="7794567" y="2008564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27B7BD9B-F960-462E-9F1B-DB0729CF5415}"/>
                  </a:ext>
                </a:extLst>
              </p:cNvPr>
              <p:cNvSpPr/>
              <p:nvPr/>
            </p:nvSpPr>
            <p:spPr>
              <a:xfrm>
                <a:off x="7794567" y="2037018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41" name="Graphic 136">
              <a:extLst>
                <a:ext uri="{FF2B5EF4-FFF2-40B4-BE49-F238E27FC236}">
                  <a16:creationId xmlns:a16="http://schemas.microsoft.com/office/drawing/2014/main" id="{CC14DC7A-816F-4EBC-ADD0-999B5E80C795}"/>
                </a:ext>
              </a:extLst>
            </p:cNvPr>
            <p:cNvGrpSpPr/>
            <p:nvPr/>
          </p:nvGrpSpPr>
          <p:grpSpPr>
            <a:xfrm>
              <a:off x="10153535" y="5900905"/>
              <a:ext cx="189001" cy="164349"/>
              <a:chOff x="3202011" y="2970395"/>
              <a:chExt cx="400730" cy="348460"/>
            </a:xfrm>
            <a:noFill/>
          </p:grpSpPr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D09952C9-8BD6-4AC9-911E-A9723BCE7F34}"/>
                  </a:ext>
                </a:extLst>
              </p:cNvPr>
              <p:cNvSpPr/>
              <p:nvPr/>
            </p:nvSpPr>
            <p:spPr>
              <a:xfrm>
                <a:off x="3202011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D1A52A27-C6F1-45AA-AFB9-F02CC4630D22}"/>
                  </a:ext>
                </a:extLst>
              </p:cNvPr>
              <p:cNvSpPr/>
              <p:nvPr/>
            </p:nvSpPr>
            <p:spPr>
              <a:xfrm>
                <a:off x="3515626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2746F8E9-3623-480D-8687-3056A8467FFB}"/>
                  </a:ext>
                </a:extLst>
              </p:cNvPr>
              <p:cNvSpPr/>
              <p:nvPr/>
            </p:nvSpPr>
            <p:spPr>
              <a:xfrm>
                <a:off x="3341395" y="3092356"/>
                <a:ext cx="121961" cy="226499"/>
              </a:xfrm>
              <a:custGeom>
                <a:avLst/>
                <a:gdLst>
                  <a:gd name="connsiteX0" fmla="*/ 0 w 121961"/>
                  <a:gd name="connsiteY0" fmla="*/ 0 h 226499"/>
                  <a:gd name="connsiteX1" fmla="*/ 121961 w 121961"/>
                  <a:gd name="connsiteY1" fmla="*/ 0 h 226499"/>
                  <a:gd name="connsiteX2" fmla="*/ 121961 w 121961"/>
                  <a:gd name="connsiteY2" fmla="*/ 87115 h 226499"/>
                  <a:gd name="connsiteX3" fmla="*/ 87115 w 121961"/>
                  <a:gd name="connsiteY3" fmla="*/ 121961 h 226499"/>
                  <a:gd name="connsiteX4" fmla="*/ 87115 w 121961"/>
                  <a:gd name="connsiteY4" fmla="*/ 226500 h 226499"/>
                  <a:gd name="connsiteX5" fmla="*/ 34846 w 121961"/>
                  <a:gd name="connsiteY5" fmla="*/ 226500 h 226499"/>
                  <a:gd name="connsiteX6" fmla="*/ 34846 w 121961"/>
                  <a:gd name="connsiteY6" fmla="*/ 121961 h 226499"/>
                  <a:gd name="connsiteX7" fmla="*/ 0 w 121961"/>
                  <a:gd name="connsiteY7" fmla="*/ 87115 h 226499"/>
                  <a:gd name="connsiteX8" fmla="*/ 0 w 121961"/>
                  <a:gd name="connsiteY8" fmla="*/ 0 h 226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1961" h="226499">
                    <a:moveTo>
                      <a:pt x="0" y="0"/>
                    </a:moveTo>
                    <a:lnTo>
                      <a:pt x="121961" y="0"/>
                    </a:lnTo>
                    <a:lnTo>
                      <a:pt x="121961" y="87115"/>
                    </a:lnTo>
                    <a:cubicBezTo>
                      <a:pt x="121961" y="106281"/>
                      <a:pt x="106281" y="121961"/>
                      <a:pt x="87115" y="121961"/>
                    </a:cubicBezTo>
                    <a:lnTo>
                      <a:pt x="87115" y="226500"/>
                    </a:lnTo>
                    <a:lnTo>
                      <a:pt x="34846" y="226500"/>
                    </a:lnTo>
                    <a:lnTo>
                      <a:pt x="34846" y="121961"/>
                    </a:lnTo>
                    <a:cubicBezTo>
                      <a:pt x="15681" y="121961"/>
                      <a:pt x="0" y="106281"/>
                      <a:pt x="0" y="8711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20F2AA65-6817-4E51-8CC9-B3CD47A20ACF}"/>
                  </a:ext>
                </a:extLst>
              </p:cNvPr>
              <p:cNvSpPr/>
              <p:nvPr/>
            </p:nvSpPr>
            <p:spPr>
              <a:xfrm>
                <a:off x="3219434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E078C495-B4AD-4963-9EBD-E3540563A585}"/>
                  </a:ext>
                </a:extLst>
              </p:cNvPr>
              <p:cNvSpPr/>
              <p:nvPr/>
            </p:nvSpPr>
            <p:spPr>
              <a:xfrm>
                <a:off x="3533049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92F16D47-C5CD-4814-9B20-AF66B164DC15}"/>
                  </a:ext>
                </a:extLst>
              </p:cNvPr>
              <p:cNvSpPr/>
              <p:nvPr/>
            </p:nvSpPr>
            <p:spPr>
              <a:xfrm>
                <a:off x="3358818" y="2970395"/>
                <a:ext cx="87115" cy="87115"/>
              </a:xfrm>
              <a:custGeom>
                <a:avLst/>
                <a:gdLst>
                  <a:gd name="connsiteX0" fmla="*/ 87115 w 87115"/>
                  <a:gd name="connsiteY0" fmla="*/ 43558 h 87115"/>
                  <a:gd name="connsiteX1" fmla="*/ 43558 w 87115"/>
                  <a:gd name="connsiteY1" fmla="*/ 87115 h 87115"/>
                  <a:gd name="connsiteX2" fmla="*/ 43558 w 87115"/>
                  <a:gd name="connsiteY2" fmla="*/ 87115 h 87115"/>
                  <a:gd name="connsiteX3" fmla="*/ 0 w 87115"/>
                  <a:gd name="connsiteY3" fmla="*/ 43558 h 87115"/>
                  <a:gd name="connsiteX4" fmla="*/ 0 w 87115"/>
                  <a:gd name="connsiteY4" fmla="*/ 43558 h 87115"/>
                  <a:gd name="connsiteX5" fmla="*/ 43558 w 87115"/>
                  <a:gd name="connsiteY5" fmla="*/ 0 h 87115"/>
                  <a:gd name="connsiteX6" fmla="*/ 43558 w 87115"/>
                  <a:gd name="connsiteY6" fmla="*/ 0 h 87115"/>
                  <a:gd name="connsiteX7" fmla="*/ 87115 w 87115"/>
                  <a:gd name="connsiteY7" fmla="*/ 43558 h 87115"/>
                  <a:gd name="connsiteX8" fmla="*/ 87115 w 87115"/>
                  <a:gd name="connsiteY8" fmla="*/ 43558 h 87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87115">
                    <a:moveTo>
                      <a:pt x="87115" y="43558"/>
                    </a:moveTo>
                    <a:cubicBezTo>
                      <a:pt x="87115" y="67601"/>
                      <a:pt x="67601" y="87115"/>
                      <a:pt x="43558" y="87115"/>
                    </a:cubicBezTo>
                    <a:lnTo>
                      <a:pt x="43558" y="87115"/>
                    </a:lnTo>
                    <a:cubicBezTo>
                      <a:pt x="19514" y="87115"/>
                      <a:pt x="0" y="67601"/>
                      <a:pt x="0" y="43558"/>
                    </a:cubicBezTo>
                    <a:lnTo>
                      <a:pt x="0" y="43558"/>
                    </a:lnTo>
                    <a:cubicBezTo>
                      <a:pt x="0" y="19514"/>
                      <a:pt x="19514" y="0"/>
                      <a:pt x="43558" y="0"/>
                    </a:cubicBezTo>
                    <a:lnTo>
                      <a:pt x="43558" y="0"/>
                    </a:lnTo>
                    <a:cubicBezTo>
                      <a:pt x="67601" y="0"/>
                      <a:pt x="87115" y="19514"/>
                      <a:pt x="87115" y="43558"/>
                    </a:cubicBezTo>
                    <a:lnTo>
                      <a:pt x="87115" y="43558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254CC474-A64C-42C8-BEFB-1351C5ADF3EB}"/>
                </a:ext>
              </a:extLst>
            </p:cNvPr>
            <p:cNvGrpSpPr/>
            <p:nvPr/>
          </p:nvGrpSpPr>
          <p:grpSpPr>
            <a:xfrm>
              <a:off x="6317325" y="5900480"/>
              <a:ext cx="181618" cy="179100"/>
              <a:chOff x="3613255" y="1933856"/>
              <a:chExt cx="284828" cy="283829"/>
            </a:xfrm>
            <a:noFill/>
          </p:grpSpPr>
          <p:sp>
            <p:nvSpPr>
              <p:cNvPr id="201" name="Google Shape;4587;p40">
                <a:extLst>
                  <a:ext uri="{FF2B5EF4-FFF2-40B4-BE49-F238E27FC236}">
                    <a16:creationId xmlns:a16="http://schemas.microsoft.com/office/drawing/2014/main" id="{56750EA7-376E-4CD5-86EC-22193DF1BF1B}"/>
                  </a:ext>
                </a:extLst>
              </p:cNvPr>
              <p:cNvSpPr/>
              <p:nvPr/>
            </p:nvSpPr>
            <p:spPr>
              <a:xfrm>
                <a:off x="3812306" y="1945074"/>
                <a:ext cx="57185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9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444" y="349"/>
                      <a:pt x="792" y="824"/>
                      <a:pt x="1077" y="1394"/>
                    </a:cubicBezTo>
                    <a:lnTo>
                      <a:pt x="1774" y="1394"/>
                    </a:lnTo>
                    <a:cubicBezTo>
                      <a:pt x="1299" y="793"/>
                      <a:pt x="697" y="318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4588;p40">
                <a:extLst>
                  <a:ext uri="{FF2B5EF4-FFF2-40B4-BE49-F238E27FC236}">
                    <a16:creationId xmlns:a16="http://schemas.microsoft.com/office/drawing/2014/main" id="{5B87F2E9-1DC3-47BA-9A34-53CE6ADA9D1A}"/>
                  </a:ext>
                </a:extLst>
              </p:cNvPr>
              <p:cNvSpPr/>
              <p:nvPr/>
            </p:nvSpPr>
            <p:spPr>
              <a:xfrm>
                <a:off x="3796994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0" y="1"/>
                    </a:moveTo>
                    <a:cubicBezTo>
                      <a:pt x="127" y="666"/>
                      <a:pt x="190" y="1426"/>
                      <a:pt x="190" y="2186"/>
                    </a:cubicBezTo>
                    <a:lnTo>
                      <a:pt x="1837" y="2186"/>
                    </a:lnTo>
                    <a:cubicBezTo>
                      <a:pt x="1837" y="1394"/>
                      <a:pt x="1647" y="634"/>
                      <a:pt x="1362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4589;p40">
                <a:extLst>
                  <a:ext uri="{FF2B5EF4-FFF2-40B4-BE49-F238E27FC236}">
                    <a16:creationId xmlns:a16="http://schemas.microsoft.com/office/drawing/2014/main" id="{1ECFFE4C-3C0E-4BDE-9931-71926F4418CF}"/>
                  </a:ext>
                </a:extLst>
              </p:cNvPr>
              <p:cNvSpPr/>
              <p:nvPr/>
            </p:nvSpPr>
            <p:spPr>
              <a:xfrm>
                <a:off x="3655096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475" y="1"/>
                    </a:moveTo>
                    <a:cubicBezTo>
                      <a:pt x="190" y="634"/>
                      <a:pt x="0" y="1363"/>
                      <a:pt x="0" y="2186"/>
                    </a:cubicBezTo>
                    <a:lnTo>
                      <a:pt x="1647" y="2186"/>
                    </a:lnTo>
                    <a:cubicBezTo>
                      <a:pt x="1647" y="1426"/>
                      <a:pt x="1711" y="666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4590;p40">
                <a:extLst>
                  <a:ext uri="{FF2B5EF4-FFF2-40B4-BE49-F238E27FC236}">
                    <a16:creationId xmlns:a16="http://schemas.microsoft.com/office/drawing/2014/main" id="{A9EDD1DC-CC5F-4DCD-ABE6-59C6BAE1F4B6}"/>
                  </a:ext>
                </a:extLst>
              </p:cNvPr>
              <p:cNvSpPr/>
              <p:nvPr/>
            </p:nvSpPr>
            <p:spPr>
              <a:xfrm>
                <a:off x="3726561" y="1933856"/>
                <a:ext cx="59248" cy="5618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43" extrusionOk="0">
                    <a:moveTo>
                      <a:pt x="919" y="0"/>
                    </a:moveTo>
                    <a:cubicBezTo>
                      <a:pt x="570" y="0"/>
                      <a:pt x="222" y="634"/>
                      <a:pt x="0" y="1742"/>
                    </a:cubicBezTo>
                    <a:lnTo>
                      <a:pt x="1837" y="1742"/>
                    </a:lnTo>
                    <a:cubicBezTo>
                      <a:pt x="1584" y="634"/>
                      <a:pt x="1235" y="0"/>
                      <a:pt x="919" y="0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4591;p40">
                <a:extLst>
                  <a:ext uri="{FF2B5EF4-FFF2-40B4-BE49-F238E27FC236}">
                    <a16:creationId xmlns:a16="http://schemas.microsoft.com/office/drawing/2014/main" id="{037E2C25-AE6E-40C1-A395-3E8583DF2D12}"/>
                  </a:ext>
                </a:extLst>
              </p:cNvPr>
              <p:cNvSpPr/>
              <p:nvPr/>
            </p:nvSpPr>
            <p:spPr>
              <a:xfrm>
                <a:off x="3675500" y="1935887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869" y="1"/>
                    </a:moveTo>
                    <a:lnTo>
                      <a:pt x="1869" y="1"/>
                    </a:lnTo>
                    <a:cubicBezTo>
                      <a:pt x="1109" y="223"/>
                      <a:pt x="444" y="824"/>
                      <a:pt x="1" y="1679"/>
                    </a:cubicBezTo>
                    <a:lnTo>
                      <a:pt x="1268" y="1679"/>
                    </a:lnTo>
                    <a:cubicBezTo>
                      <a:pt x="1394" y="983"/>
                      <a:pt x="1616" y="381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4592;p40">
                <a:extLst>
                  <a:ext uri="{FF2B5EF4-FFF2-40B4-BE49-F238E27FC236}">
                    <a16:creationId xmlns:a16="http://schemas.microsoft.com/office/drawing/2014/main" id="{AE4150BF-A119-4C2E-8A59-1F1D7F3C2CC8}"/>
                  </a:ext>
                </a:extLst>
              </p:cNvPr>
              <p:cNvSpPr/>
              <p:nvPr/>
            </p:nvSpPr>
            <p:spPr>
              <a:xfrm>
                <a:off x="3775558" y="1935887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54" y="381"/>
                      <a:pt x="475" y="983"/>
                      <a:pt x="602" y="1679"/>
                    </a:cubicBezTo>
                    <a:lnTo>
                      <a:pt x="1869" y="1679"/>
                    </a:lnTo>
                    <a:cubicBezTo>
                      <a:pt x="1425" y="824"/>
                      <a:pt x="760" y="223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4593;p40">
                <a:extLst>
                  <a:ext uri="{FF2B5EF4-FFF2-40B4-BE49-F238E27FC236}">
                    <a16:creationId xmlns:a16="http://schemas.microsoft.com/office/drawing/2014/main" id="{1DCFCBC5-4B89-4B1D-BC8C-FBF66BF971E7}"/>
                  </a:ext>
                </a:extLst>
              </p:cNvPr>
              <p:cNvSpPr/>
              <p:nvPr/>
            </p:nvSpPr>
            <p:spPr>
              <a:xfrm>
                <a:off x="3718373" y="2000196"/>
                <a:ext cx="74560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7" extrusionOk="0">
                    <a:moveTo>
                      <a:pt x="191" y="1"/>
                    </a:moveTo>
                    <a:cubicBezTo>
                      <a:pt x="64" y="603"/>
                      <a:pt x="1" y="1363"/>
                      <a:pt x="1" y="2186"/>
                    </a:cubicBezTo>
                    <a:lnTo>
                      <a:pt x="2313" y="2186"/>
                    </a:lnTo>
                    <a:cubicBezTo>
                      <a:pt x="2313" y="1363"/>
                      <a:pt x="2249" y="603"/>
                      <a:pt x="2123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4594;p40">
                <a:extLst>
                  <a:ext uri="{FF2B5EF4-FFF2-40B4-BE49-F238E27FC236}">
                    <a16:creationId xmlns:a16="http://schemas.microsoft.com/office/drawing/2014/main" id="{A8DAD518-5907-4C63-80D6-EAC7FC53DEB0}"/>
                  </a:ext>
                </a:extLst>
              </p:cNvPr>
              <p:cNvSpPr/>
              <p:nvPr/>
            </p:nvSpPr>
            <p:spPr>
              <a:xfrm>
                <a:off x="3718373" y="2080848"/>
                <a:ext cx="74560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6" extrusionOk="0">
                    <a:moveTo>
                      <a:pt x="1" y="1"/>
                    </a:moveTo>
                    <a:cubicBezTo>
                      <a:pt x="1" y="824"/>
                      <a:pt x="64" y="1553"/>
                      <a:pt x="191" y="2186"/>
                    </a:cubicBezTo>
                    <a:lnTo>
                      <a:pt x="2123" y="2186"/>
                    </a:lnTo>
                    <a:cubicBezTo>
                      <a:pt x="2249" y="1553"/>
                      <a:pt x="2313" y="824"/>
                      <a:pt x="2313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4595;p40">
                <a:extLst>
                  <a:ext uri="{FF2B5EF4-FFF2-40B4-BE49-F238E27FC236}">
                    <a16:creationId xmlns:a16="http://schemas.microsoft.com/office/drawing/2014/main" id="{34ED5904-3665-4243-A743-DC9101311EBC}"/>
                  </a:ext>
                </a:extLst>
              </p:cNvPr>
              <p:cNvSpPr/>
              <p:nvPr/>
            </p:nvSpPr>
            <p:spPr>
              <a:xfrm>
                <a:off x="3775558" y="2160468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602" y="1"/>
                    </a:moveTo>
                    <a:cubicBezTo>
                      <a:pt x="475" y="729"/>
                      <a:pt x="254" y="1331"/>
                      <a:pt x="0" y="1679"/>
                    </a:cubicBezTo>
                    <a:cubicBezTo>
                      <a:pt x="760" y="1489"/>
                      <a:pt x="1425" y="856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4596;p40">
                <a:extLst>
                  <a:ext uri="{FF2B5EF4-FFF2-40B4-BE49-F238E27FC236}">
                    <a16:creationId xmlns:a16="http://schemas.microsoft.com/office/drawing/2014/main" id="{301BF637-667D-48BB-B1B3-0ED1309DA538}"/>
                  </a:ext>
                </a:extLst>
              </p:cNvPr>
              <p:cNvSpPr/>
              <p:nvPr/>
            </p:nvSpPr>
            <p:spPr>
              <a:xfrm>
                <a:off x="3796994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190" y="1"/>
                    </a:moveTo>
                    <a:cubicBezTo>
                      <a:pt x="190" y="729"/>
                      <a:pt x="127" y="1521"/>
                      <a:pt x="0" y="2186"/>
                    </a:cubicBezTo>
                    <a:lnTo>
                      <a:pt x="1362" y="2186"/>
                    </a:lnTo>
                    <a:cubicBezTo>
                      <a:pt x="1647" y="1553"/>
                      <a:pt x="1837" y="793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4597;p40">
                <a:extLst>
                  <a:ext uri="{FF2B5EF4-FFF2-40B4-BE49-F238E27FC236}">
                    <a16:creationId xmlns:a16="http://schemas.microsoft.com/office/drawing/2014/main" id="{E10C7046-B062-49FE-A13C-CDCE41109114}"/>
                  </a:ext>
                </a:extLst>
              </p:cNvPr>
              <p:cNvSpPr/>
              <p:nvPr/>
            </p:nvSpPr>
            <p:spPr>
              <a:xfrm>
                <a:off x="3675500" y="2160468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" y="1"/>
                    </a:moveTo>
                    <a:cubicBezTo>
                      <a:pt x="444" y="856"/>
                      <a:pt x="1109" y="1489"/>
                      <a:pt x="1869" y="1679"/>
                    </a:cubicBezTo>
                    <a:cubicBezTo>
                      <a:pt x="1616" y="1331"/>
                      <a:pt x="1394" y="729"/>
                      <a:pt x="1268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4598;p40">
                <a:extLst>
                  <a:ext uri="{FF2B5EF4-FFF2-40B4-BE49-F238E27FC236}">
                    <a16:creationId xmlns:a16="http://schemas.microsoft.com/office/drawing/2014/main" id="{95E47549-6ECF-43EC-88FF-362FF17E5804}"/>
                  </a:ext>
                </a:extLst>
              </p:cNvPr>
              <p:cNvSpPr/>
              <p:nvPr/>
            </p:nvSpPr>
            <p:spPr>
              <a:xfrm>
                <a:off x="3655096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0" y="1"/>
                    </a:moveTo>
                    <a:cubicBezTo>
                      <a:pt x="32" y="793"/>
                      <a:pt x="190" y="1553"/>
                      <a:pt x="475" y="2186"/>
                    </a:cubicBezTo>
                    <a:lnTo>
                      <a:pt x="1837" y="2186"/>
                    </a:lnTo>
                    <a:cubicBezTo>
                      <a:pt x="1711" y="1521"/>
                      <a:pt x="1647" y="761"/>
                      <a:pt x="164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4599;p40">
                <a:extLst>
                  <a:ext uri="{FF2B5EF4-FFF2-40B4-BE49-F238E27FC236}">
                    <a16:creationId xmlns:a16="http://schemas.microsoft.com/office/drawing/2014/main" id="{1BE1F84D-9939-41EC-A1B1-176DCC8FA162}"/>
                  </a:ext>
                </a:extLst>
              </p:cNvPr>
              <p:cNvSpPr/>
              <p:nvPr/>
            </p:nvSpPr>
            <p:spPr>
              <a:xfrm>
                <a:off x="3726561" y="2160468"/>
                <a:ext cx="59248" cy="57217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75" extrusionOk="0">
                    <a:moveTo>
                      <a:pt x="0" y="1"/>
                    </a:moveTo>
                    <a:cubicBezTo>
                      <a:pt x="222" y="1109"/>
                      <a:pt x="570" y="1774"/>
                      <a:pt x="919" y="1774"/>
                    </a:cubicBezTo>
                    <a:cubicBezTo>
                      <a:pt x="1235" y="1774"/>
                      <a:pt x="1584" y="1109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4600;p40">
                <a:extLst>
                  <a:ext uri="{FF2B5EF4-FFF2-40B4-BE49-F238E27FC236}">
                    <a16:creationId xmlns:a16="http://schemas.microsoft.com/office/drawing/2014/main" id="{035B1C41-C6B5-4D64-9B2F-9DB2A05E0895}"/>
                  </a:ext>
                </a:extLst>
              </p:cNvPr>
              <p:cNvSpPr/>
              <p:nvPr/>
            </p:nvSpPr>
            <p:spPr>
              <a:xfrm>
                <a:off x="3851084" y="2000196"/>
                <a:ext cx="46999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7" extrusionOk="0">
                    <a:moveTo>
                      <a:pt x="1" y="1"/>
                    </a:moveTo>
                    <a:cubicBezTo>
                      <a:pt x="286" y="634"/>
                      <a:pt x="444" y="1394"/>
                      <a:pt x="476" y="2186"/>
                    </a:cubicBezTo>
                    <a:lnTo>
                      <a:pt x="1458" y="2186"/>
                    </a:lnTo>
                    <a:cubicBezTo>
                      <a:pt x="1426" y="1394"/>
                      <a:pt x="1173" y="634"/>
                      <a:pt x="761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4601;p40">
                <a:extLst>
                  <a:ext uri="{FF2B5EF4-FFF2-40B4-BE49-F238E27FC236}">
                    <a16:creationId xmlns:a16="http://schemas.microsoft.com/office/drawing/2014/main" id="{5E1A687F-5508-46F7-BC54-82EF705EC9C3}"/>
                  </a:ext>
                </a:extLst>
              </p:cNvPr>
              <p:cNvSpPr/>
              <p:nvPr/>
            </p:nvSpPr>
            <p:spPr>
              <a:xfrm>
                <a:off x="3851084" y="2080848"/>
                <a:ext cx="46999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6" extrusionOk="0">
                    <a:moveTo>
                      <a:pt x="476" y="1"/>
                    </a:moveTo>
                    <a:cubicBezTo>
                      <a:pt x="444" y="793"/>
                      <a:pt x="286" y="1521"/>
                      <a:pt x="1" y="2186"/>
                    </a:cubicBezTo>
                    <a:lnTo>
                      <a:pt x="761" y="2186"/>
                    </a:lnTo>
                    <a:cubicBezTo>
                      <a:pt x="1173" y="1553"/>
                      <a:pt x="1426" y="793"/>
                      <a:pt x="1458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4602;p40">
                <a:extLst>
                  <a:ext uri="{FF2B5EF4-FFF2-40B4-BE49-F238E27FC236}">
                    <a16:creationId xmlns:a16="http://schemas.microsoft.com/office/drawing/2014/main" id="{8712289E-BB55-4578-AEE1-338A52778DA5}"/>
                  </a:ext>
                </a:extLst>
              </p:cNvPr>
              <p:cNvSpPr/>
              <p:nvPr/>
            </p:nvSpPr>
            <p:spPr>
              <a:xfrm>
                <a:off x="3812306" y="2161500"/>
                <a:ext cx="57185" cy="43936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63" extrusionOk="0">
                    <a:moveTo>
                      <a:pt x="1077" y="1"/>
                    </a:moveTo>
                    <a:cubicBezTo>
                      <a:pt x="792" y="539"/>
                      <a:pt x="444" y="1014"/>
                      <a:pt x="0" y="1362"/>
                    </a:cubicBezTo>
                    <a:lnTo>
                      <a:pt x="0" y="1362"/>
                    </a:lnTo>
                    <a:cubicBezTo>
                      <a:pt x="697" y="1077"/>
                      <a:pt x="1299" y="602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4603;p40">
                <a:extLst>
                  <a:ext uri="{FF2B5EF4-FFF2-40B4-BE49-F238E27FC236}">
                    <a16:creationId xmlns:a16="http://schemas.microsoft.com/office/drawing/2014/main" id="{837F393E-A273-41C5-BDA8-628A1EA91767}"/>
                  </a:ext>
                </a:extLst>
              </p:cNvPr>
              <p:cNvSpPr/>
              <p:nvPr/>
            </p:nvSpPr>
            <p:spPr>
              <a:xfrm>
                <a:off x="3641815" y="2160468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" y="1"/>
                    </a:moveTo>
                    <a:cubicBezTo>
                      <a:pt x="476" y="634"/>
                      <a:pt x="1077" y="1109"/>
                      <a:pt x="1774" y="1394"/>
                    </a:cubicBezTo>
                    <a:cubicBezTo>
                      <a:pt x="1331" y="1046"/>
                      <a:pt x="982" y="571"/>
                      <a:pt x="69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4604;p40">
                <a:extLst>
                  <a:ext uri="{FF2B5EF4-FFF2-40B4-BE49-F238E27FC236}">
                    <a16:creationId xmlns:a16="http://schemas.microsoft.com/office/drawing/2014/main" id="{9A5FC6C6-480C-4524-83DC-38B4D7E80839}"/>
                  </a:ext>
                </a:extLst>
              </p:cNvPr>
              <p:cNvSpPr/>
              <p:nvPr/>
            </p:nvSpPr>
            <p:spPr>
              <a:xfrm>
                <a:off x="3641815" y="1945074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774" y="1"/>
                    </a:moveTo>
                    <a:cubicBezTo>
                      <a:pt x="1077" y="318"/>
                      <a:pt x="476" y="793"/>
                      <a:pt x="1" y="1394"/>
                    </a:cubicBezTo>
                    <a:lnTo>
                      <a:pt x="697" y="1394"/>
                    </a:lnTo>
                    <a:cubicBezTo>
                      <a:pt x="982" y="824"/>
                      <a:pt x="1331" y="349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4605;p40">
                <a:extLst>
                  <a:ext uri="{FF2B5EF4-FFF2-40B4-BE49-F238E27FC236}">
                    <a16:creationId xmlns:a16="http://schemas.microsoft.com/office/drawing/2014/main" id="{44FAB3AF-7B9B-43C3-9478-E59BCAE07DBE}"/>
                  </a:ext>
                </a:extLst>
              </p:cNvPr>
              <p:cNvSpPr/>
              <p:nvPr/>
            </p:nvSpPr>
            <p:spPr>
              <a:xfrm>
                <a:off x="3613255" y="2000196"/>
                <a:ext cx="46966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7" extrusionOk="0">
                    <a:moveTo>
                      <a:pt x="697" y="1"/>
                    </a:moveTo>
                    <a:cubicBezTo>
                      <a:pt x="285" y="634"/>
                      <a:pt x="32" y="1394"/>
                      <a:pt x="0" y="2186"/>
                    </a:cubicBezTo>
                    <a:lnTo>
                      <a:pt x="982" y="2186"/>
                    </a:lnTo>
                    <a:cubicBezTo>
                      <a:pt x="1013" y="1394"/>
                      <a:pt x="1172" y="634"/>
                      <a:pt x="145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4606;p40">
                <a:extLst>
                  <a:ext uri="{FF2B5EF4-FFF2-40B4-BE49-F238E27FC236}">
                    <a16:creationId xmlns:a16="http://schemas.microsoft.com/office/drawing/2014/main" id="{5B3BBB2A-9533-4279-AEDE-C6A2117D4C08}"/>
                  </a:ext>
                </a:extLst>
              </p:cNvPr>
              <p:cNvSpPr/>
              <p:nvPr/>
            </p:nvSpPr>
            <p:spPr>
              <a:xfrm>
                <a:off x="3613255" y="2080848"/>
                <a:ext cx="46966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6" extrusionOk="0">
                    <a:moveTo>
                      <a:pt x="0" y="1"/>
                    </a:moveTo>
                    <a:cubicBezTo>
                      <a:pt x="32" y="793"/>
                      <a:pt x="285" y="1553"/>
                      <a:pt x="697" y="2186"/>
                    </a:cubicBezTo>
                    <a:lnTo>
                      <a:pt x="1457" y="2186"/>
                    </a:lnTo>
                    <a:cubicBezTo>
                      <a:pt x="1172" y="1521"/>
                      <a:pt x="1013" y="793"/>
                      <a:pt x="982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06950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87</Words>
  <Application>Microsoft Office PowerPoint</Application>
  <PresentationFormat>Widescreen</PresentationFormat>
  <Paragraphs>30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맑은 고딕</vt:lpstr>
      <vt:lpstr>Arial</vt:lpstr>
      <vt:lpstr>Calibri</vt:lpstr>
      <vt:lpstr>Calibri Light</vt:lpstr>
      <vt:lpstr>Sakkal Majalla</vt:lpstr>
      <vt:lpstr>Segoe UI</vt:lpstr>
      <vt:lpstr>Segoe UI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Omar Issa</dc:creator>
  <cp:lastModifiedBy>Binu George</cp:lastModifiedBy>
  <cp:revision>4</cp:revision>
  <dcterms:created xsi:type="dcterms:W3CDTF">2021-12-15T07:08:39Z</dcterms:created>
  <dcterms:modified xsi:type="dcterms:W3CDTF">2022-02-15T05:21:33Z</dcterms:modified>
</cp:coreProperties>
</file>